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22"/>
  </p:notesMasterIdLst>
  <p:sldIdLst>
    <p:sldId id="256" r:id="rId3"/>
    <p:sldId id="271" r:id="rId4"/>
    <p:sldId id="272" r:id="rId5"/>
    <p:sldId id="257" r:id="rId6"/>
    <p:sldId id="258" r:id="rId7"/>
    <p:sldId id="273" r:id="rId8"/>
    <p:sldId id="274"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x="9144000" cy="5143500" type="screen16x9"/>
  <p:notesSz cx="6858000" cy="9144000"/>
  <p:embeddedFontLst>
    <p:embeddedFont>
      <p:font typeface="Comic Sans MS" pitchFamily="66" charset="0"/>
      <p:regular r:id="rId23"/>
      <p:bold r:id="rId24"/>
      <p:italic r:id="rId25"/>
      <p:boldItalic r:id="rId26"/>
    </p:embeddedFont>
    <p:embeddedFont>
      <p:font typeface="Roboto Slab" charset="0"/>
      <p:regular r:id="rId27"/>
      <p:bold r:id="rId28"/>
    </p:embeddedFont>
    <p:embeddedFont>
      <p:font typeface="Roboto"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45"/>
    <p:restoredTop sz="94671"/>
  </p:normalViewPr>
  <p:slideViewPr>
    <p:cSldViewPr snapToGrid="0">
      <p:cViewPr varScale="1">
        <p:scale>
          <a:sx n="65" d="100"/>
          <a:sy n="65" d="100"/>
        </p:scale>
        <p:origin x="-756"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811bb36a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811bb36a5_0_1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*Make sure that what you write in the comments reflects your scoring. If you scored something low, make sure to choose that when writing comments. This helps the student, teachers, and parents understand the scoring. </a:t>
            </a:r>
            <a:endParaRPr/>
          </a:p>
        </p:txBody>
      </p:sp>
      <p:sp>
        <p:nvSpPr>
          <p:cNvPr id="187" name="Google Shape;187;g4811bb36a5_0_11:notes"/>
          <p:cNvSpPr txBox="1">
            <a:spLocks noGrp="1"/>
          </p:cNvSpPr>
          <p:nvPr>
            <p:ph type="sldNum" idx="12"/>
          </p:nvPr>
        </p:nvSpPr>
        <p:spPr>
          <a:xfrm>
            <a:off x="3886200" y="8686800"/>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pPr marL="0" lvl="0" indent="0" algn="l" rtl="0">
                <a:spcBef>
                  <a:spcPts val="0"/>
                </a:spcBef>
                <a:spcAft>
                  <a:spcPts val="0"/>
                </a:spcAft>
                <a:buClr>
                  <a:srgbClr val="000000"/>
                </a:buClr>
                <a:buSzPts val="1200"/>
                <a:buFont typeface="Arial"/>
                <a:buNone/>
              </a:pPr>
              <a:t>15</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811bb36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811bb36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13515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410637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844386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56138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marR="0" lvl="0"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marR="0" lvl="0"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lstStyle>
            <a:lvl1pPr marR="0" lvl="0"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2000"/>
              <a:buFont typeface="Arial"/>
              <a:buNone/>
              <a:defRPr sz="12000">
                <a:solidFill>
                  <a:schemeClr val="dk1"/>
                </a:solidFill>
              </a:defRPr>
            </a:lvl2pPr>
            <a:lvl3pPr lvl="2" algn="ctr">
              <a:lnSpc>
                <a:spcPct val="100000"/>
              </a:lnSpc>
              <a:spcBef>
                <a:spcPts val="0"/>
              </a:spcBef>
              <a:spcAft>
                <a:spcPts val="0"/>
              </a:spcAft>
              <a:buClr>
                <a:schemeClr val="dk1"/>
              </a:buClr>
              <a:buSzPts val="12000"/>
              <a:buFont typeface="Arial"/>
              <a:buNone/>
              <a:defRPr sz="12000">
                <a:solidFill>
                  <a:schemeClr val="dk1"/>
                </a:solidFill>
              </a:defRPr>
            </a:lvl3pPr>
            <a:lvl4pPr lvl="3" algn="ctr">
              <a:lnSpc>
                <a:spcPct val="100000"/>
              </a:lnSpc>
              <a:spcBef>
                <a:spcPts val="0"/>
              </a:spcBef>
              <a:spcAft>
                <a:spcPts val="0"/>
              </a:spcAft>
              <a:buClr>
                <a:schemeClr val="dk1"/>
              </a:buClr>
              <a:buSzPts val="12000"/>
              <a:buFont typeface="Arial"/>
              <a:buNone/>
              <a:defRPr sz="12000">
                <a:solidFill>
                  <a:schemeClr val="dk1"/>
                </a:solidFill>
              </a:defRPr>
            </a:lvl4pPr>
            <a:lvl5pPr lvl="4" algn="ctr">
              <a:lnSpc>
                <a:spcPct val="100000"/>
              </a:lnSpc>
              <a:spcBef>
                <a:spcPts val="0"/>
              </a:spcBef>
              <a:spcAft>
                <a:spcPts val="0"/>
              </a:spcAft>
              <a:buClr>
                <a:schemeClr val="dk1"/>
              </a:buClr>
              <a:buSzPts val="12000"/>
              <a:buFont typeface="Arial"/>
              <a:buNone/>
              <a:defRPr sz="12000">
                <a:solidFill>
                  <a:schemeClr val="dk1"/>
                </a:solidFill>
              </a:defRPr>
            </a:lvl5pPr>
            <a:lvl6pPr lvl="5" algn="ctr">
              <a:lnSpc>
                <a:spcPct val="100000"/>
              </a:lnSpc>
              <a:spcBef>
                <a:spcPts val="0"/>
              </a:spcBef>
              <a:spcAft>
                <a:spcPts val="0"/>
              </a:spcAft>
              <a:buClr>
                <a:schemeClr val="dk1"/>
              </a:buClr>
              <a:buSzPts val="12000"/>
              <a:buFont typeface="Arial"/>
              <a:buNone/>
              <a:defRPr sz="12000">
                <a:solidFill>
                  <a:schemeClr val="dk1"/>
                </a:solidFill>
              </a:defRPr>
            </a:lvl6pPr>
            <a:lvl7pPr lvl="6" algn="ctr">
              <a:lnSpc>
                <a:spcPct val="100000"/>
              </a:lnSpc>
              <a:spcBef>
                <a:spcPts val="0"/>
              </a:spcBef>
              <a:spcAft>
                <a:spcPts val="0"/>
              </a:spcAft>
              <a:buClr>
                <a:schemeClr val="dk1"/>
              </a:buClr>
              <a:buSzPts val="12000"/>
              <a:buFont typeface="Arial"/>
              <a:buNone/>
              <a:defRPr sz="12000">
                <a:solidFill>
                  <a:schemeClr val="dk1"/>
                </a:solidFill>
              </a:defRPr>
            </a:lvl7pPr>
            <a:lvl8pPr lvl="7" algn="ctr">
              <a:lnSpc>
                <a:spcPct val="100000"/>
              </a:lnSpc>
              <a:spcBef>
                <a:spcPts val="0"/>
              </a:spcBef>
              <a:spcAft>
                <a:spcPts val="0"/>
              </a:spcAft>
              <a:buClr>
                <a:schemeClr val="dk1"/>
              </a:buClr>
              <a:buSzPts val="12000"/>
              <a:buFont typeface="Arial"/>
              <a:buNone/>
              <a:defRPr sz="12000">
                <a:solidFill>
                  <a:schemeClr val="dk1"/>
                </a:solidFill>
              </a:defRPr>
            </a:lvl8pPr>
            <a:lvl9pPr lvl="8" algn="ctr">
              <a:lnSpc>
                <a:spcPct val="100000"/>
              </a:lnSpc>
              <a:spcBef>
                <a:spcPts val="0"/>
              </a:spcBef>
              <a:spcAft>
                <a:spcPts val="0"/>
              </a:spcAft>
              <a:buClr>
                <a:schemeClr val="dk1"/>
              </a:buClr>
              <a:buSzPts val="12000"/>
              <a:buFont typeface="Arial"/>
              <a:buNone/>
              <a:defRPr sz="12000">
                <a:solidFill>
                  <a:schemeClr val="dk1"/>
                </a:solidFill>
              </a:defRPr>
            </a:lvl9pPr>
          </a:lstStyle>
          <a:p>
            <a:endParaRP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marR="0" lvl="0" indent="-342900" algn="ctr">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56" name="Google Shape;56;p14"/>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57" name="Google Shape;57;p14"/>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58" name="Google Shape;58;p14"/>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59" name="Google Shape;59;p14"/>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60" name="Google Shape;6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cxnSp>
        <p:nvCxnSpPr>
          <p:cNvPr id="62" name="Google Shape;62;p15"/>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63" name="Google Shape;63;p15"/>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4" name="Google Shape;6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cxnSp>
        <p:nvCxnSpPr>
          <p:cNvPr id="66" name="Google Shape;66;p16"/>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67" name="Google Shape;67;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8" name="Google Shape;68;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9" name="Google Shape;6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cxnSp>
        <p:nvCxnSpPr>
          <p:cNvPr id="71" name="Google Shape;71;p17"/>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72" name="Google Shape;72;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3" name="Google Shape;73;p1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 name="Google Shape;74;p17"/>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5" name="Google Shape;7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8" name="Google Shape;7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cxnSp>
        <p:nvCxnSpPr>
          <p:cNvPr id="80" name="Google Shape;80;p19"/>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81" name="Google Shape;81;p19"/>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9"/>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3" name="Google Shape;8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6" name="Google Shape;8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21"/>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 name="Google Shape;89;p21"/>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90" name="Google Shape;90;p21"/>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91" name="Google Shape;91;p2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accent5"/>
              </a:buClr>
              <a:buSzPts val="2100"/>
              <a:buNone/>
              <a:defRPr sz="2100">
                <a:solidFill>
                  <a:schemeClr val="accent5"/>
                </a:solidFill>
              </a:defRPr>
            </a:lvl1pPr>
            <a:lvl2pPr lvl="1" algn="ctr" rtl="0">
              <a:lnSpc>
                <a:spcPct val="100000"/>
              </a:lnSpc>
              <a:spcBef>
                <a:spcPts val="0"/>
              </a:spcBef>
              <a:spcAft>
                <a:spcPts val="0"/>
              </a:spcAft>
              <a:buClr>
                <a:schemeClr val="accent5"/>
              </a:buClr>
              <a:buSzPts val="2100"/>
              <a:buNone/>
              <a:defRPr sz="2100">
                <a:solidFill>
                  <a:schemeClr val="accent5"/>
                </a:solidFill>
              </a:defRPr>
            </a:lvl2pPr>
            <a:lvl3pPr lvl="2" algn="ctr" rtl="0">
              <a:lnSpc>
                <a:spcPct val="100000"/>
              </a:lnSpc>
              <a:spcBef>
                <a:spcPts val="0"/>
              </a:spcBef>
              <a:spcAft>
                <a:spcPts val="0"/>
              </a:spcAft>
              <a:buClr>
                <a:schemeClr val="accent5"/>
              </a:buClr>
              <a:buSzPts val="2100"/>
              <a:buNone/>
              <a:defRPr sz="2100">
                <a:solidFill>
                  <a:schemeClr val="accent5"/>
                </a:solidFill>
              </a:defRPr>
            </a:lvl3pPr>
            <a:lvl4pPr lvl="3" algn="ctr" rtl="0">
              <a:lnSpc>
                <a:spcPct val="100000"/>
              </a:lnSpc>
              <a:spcBef>
                <a:spcPts val="0"/>
              </a:spcBef>
              <a:spcAft>
                <a:spcPts val="0"/>
              </a:spcAft>
              <a:buClr>
                <a:schemeClr val="accent5"/>
              </a:buClr>
              <a:buSzPts val="2100"/>
              <a:buNone/>
              <a:defRPr sz="2100">
                <a:solidFill>
                  <a:schemeClr val="accent5"/>
                </a:solidFill>
              </a:defRPr>
            </a:lvl4pPr>
            <a:lvl5pPr lvl="4" algn="ctr" rtl="0">
              <a:lnSpc>
                <a:spcPct val="100000"/>
              </a:lnSpc>
              <a:spcBef>
                <a:spcPts val="0"/>
              </a:spcBef>
              <a:spcAft>
                <a:spcPts val="0"/>
              </a:spcAft>
              <a:buClr>
                <a:schemeClr val="accent5"/>
              </a:buClr>
              <a:buSzPts val="2100"/>
              <a:buNone/>
              <a:defRPr sz="2100">
                <a:solidFill>
                  <a:schemeClr val="accent5"/>
                </a:solidFill>
              </a:defRPr>
            </a:lvl5pPr>
            <a:lvl6pPr lvl="5" algn="ctr" rtl="0">
              <a:lnSpc>
                <a:spcPct val="100000"/>
              </a:lnSpc>
              <a:spcBef>
                <a:spcPts val="0"/>
              </a:spcBef>
              <a:spcAft>
                <a:spcPts val="0"/>
              </a:spcAft>
              <a:buClr>
                <a:schemeClr val="accent5"/>
              </a:buClr>
              <a:buSzPts val="2100"/>
              <a:buNone/>
              <a:defRPr sz="2100">
                <a:solidFill>
                  <a:schemeClr val="accent5"/>
                </a:solidFill>
              </a:defRPr>
            </a:lvl6pPr>
            <a:lvl7pPr lvl="6" algn="ctr" rtl="0">
              <a:lnSpc>
                <a:spcPct val="100000"/>
              </a:lnSpc>
              <a:spcBef>
                <a:spcPts val="0"/>
              </a:spcBef>
              <a:spcAft>
                <a:spcPts val="0"/>
              </a:spcAft>
              <a:buClr>
                <a:schemeClr val="accent5"/>
              </a:buClr>
              <a:buSzPts val="2100"/>
              <a:buNone/>
              <a:defRPr sz="2100">
                <a:solidFill>
                  <a:schemeClr val="accent5"/>
                </a:solidFill>
              </a:defRPr>
            </a:lvl7pPr>
            <a:lvl8pPr lvl="7" algn="ctr" rtl="0">
              <a:lnSpc>
                <a:spcPct val="100000"/>
              </a:lnSpc>
              <a:spcBef>
                <a:spcPts val="0"/>
              </a:spcBef>
              <a:spcAft>
                <a:spcPts val="0"/>
              </a:spcAft>
              <a:buClr>
                <a:schemeClr val="accent5"/>
              </a:buClr>
              <a:buSzPts val="2100"/>
              <a:buNone/>
              <a:defRPr sz="2100">
                <a:solidFill>
                  <a:schemeClr val="accent5"/>
                </a:solidFill>
              </a:defRPr>
            </a:lvl8pPr>
            <a:lvl9pPr lvl="8" algn="ctr" rtl="0">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92" name="Google Shape;92;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800"/>
              <a:buFont typeface="Arial"/>
              <a:buNone/>
              <a:defRPr sz="2800">
                <a:solidFill>
                  <a:schemeClr val="dk1"/>
                </a:solidFill>
              </a:defRPr>
            </a:lvl2pPr>
            <a:lvl3pPr lvl="2" algn="l">
              <a:lnSpc>
                <a:spcPct val="100000"/>
              </a:lnSpc>
              <a:spcBef>
                <a:spcPts val="0"/>
              </a:spcBef>
              <a:spcAft>
                <a:spcPts val="0"/>
              </a:spcAft>
              <a:buClr>
                <a:schemeClr val="dk1"/>
              </a:buClr>
              <a:buSzPts val="2800"/>
              <a:buFont typeface="Arial"/>
              <a:buNone/>
              <a:defRPr sz="2800">
                <a:solidFill>
                  <a:schemeClr val="dk1"/>
                </a:solidFill>
              </a:defRPr>
            </a:lvl3pPr>
            <a:lvl4pPr lvl="3" algn="l">
              <a:lnSpc>
                <a:spcPct val="100000"/>
              </a:lnSpc>
              <a:spcBef>
                <a:spcPts val="0"/>
              </a:spcBef>
              <a:spcAft>
                <a:spcPts val="0"/>
              </a:spcAft>
              <a:buClr>
                <a:schemeClr val="dk1"/>
              </a:buClr>
              <a:buSzPts val="2800"/>
              <a:buFont typeface="Arial"/>
              <a:buNone/>
              <a:defRPr sz="2800">
                <a:solidFill>
                  <a:schemeClr val="dk1"/>
                </a:solidFill>
              </a:defRPr>
            </a:lvl4pPr>
            <a:lvl5pPr lvl="4" algn="l">
              <a:lnSpc>
                <a:spcPct val="100000"/>
              </a:lnSpc>
              <a:spcBef>
                <a:spcPts val="0"/>
              </a:spcBef>
              <a:spcAft>
                <a:spcPts val="0"/>
              </a:spcAft>
              <a:buClr>
                <a:schemeClr val="dk1"/>
              </a:buClr>
              <a:buSzPts val="2800"/>
              <a:buFont typeface="Arial"/>
              <a:buNone/>
              <a:defRPr sz="2800">
                <a:solidFill>
                  <a:schemeClr val="dk1"/>
                </a:solidFill>
              </a:defRPr>
            </a:lvl5pPr>
            <a:lvl6pPr lvl="5" algn="l">
              <a:lnSpc>
                <a:spcPct val="100000"/>
              </a:lnSpc>
              <a:spcBef>
                <a:spcPts val="0"/>
              </a:spcBef>
              <a:spcAft>
                <a:spcPts val="0"/>
              </a:spcAft>
              <a:buClr>
                <a:schemeClr val="dk1"/>
              </a:buClr>
              <a:buSzPts val="2800"/>
              <a:buFont typeface="Arial"/>
              <a:buNone/>
              <a:defRPr sz="2800">
                <a:solidFill>
                  <a:schemeClr val="dk1"/>
                </a:solidFill>
              </a:defRPr>
            </a:lvl6pPr>
            <a:lvl7pPr lvl="6" algn="l">
              <a:lnSpc>
                <a:spcPct val="100000"/>
              </a:lnSpc>
              <a:spcBef>
                <a:spcPts val="0"/>
              </a:spcBef>
              <a:spcAft>
                <a:spcPts val="0"/>
              </a:spcAft>
              <a:buClr>
                <a:schemeClr val="dk1"/>
              </a:buClr>
              <a:buSzPts val="2800"/>
              <a:buFont typeface="Arial"/>
              <a:buNone/>
              <a:defRPr sz="2800">
                <a:solidFill>
                  <a:schemeClr val="dk1"/>
                </a:solidFill>
              </a:defRPr>
            </a:lvl7pPr>
            <a:lvl8pPr lvl="7" algn="l">
              <a:lnSpc>
                <a:spcPct val="100000"/>
              </a:lnSpc>
              <a:spcBef>
                <a:spcPts val="0"/>
              </a:spcBef>
              <a:spcAft>
                <a:spcPts val="0"/>
              </a:spcAft>
              <a:buClr>
                <a:schemeClr val="dk1"/>
              </a:buClr>
              <a:buSzPts val="2800"/>
              <a:buFont typeface="Arial"/>
              <a:buNone/>
              <a:defRPr sz="2800">
                <a:solidFill>
                  <a:schemeClr val="dk1"/>
                </a:solidFill>
              </a:defRPr>
            </a:lvl8pPr>
            <a:lvl9pPr lvl="8" algn="l">
              <a:lnSpc>
                <a:spcPct val="100000"/>
              </a:lnSpc>
              <a:spcBef>
                <a:spcPts val="0"/>
              </a:spcBef>
              <a:spcAft>
                <a:spcPts val="0"/>
              </a:spcAft>
              <a:buClr>
                <a:schemeClr val="dk1"/>
              </a:buClr>
              <a:buSzPts val="2800"/>
              <a:buFont typeface="Arial"/>
              <a:buNone/>
              <a:defRPr sz="2800">
                <a:solidFill>
                  <a:schemeClr val="dk1"/>
                </a:solidFill>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3"/>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accent5"/>
              </a:buClr>
              <a:buSzPts val="13000"/>
              <a:buNone/>
              <a:defRPr sz="13000">
                <a:solidFill>
                  <a:schemeClr val="accent5"/>
                </a:solidFill>
              </a:defRPr>
            </a:lvl1pPr>
            <a:lvl2pPr lvl="1" algn="ctr" rtl="0">
              <a:spcBef>
                <a:spcPts val="0"/>
              </a:spcBef>
              <a:spcAft>
                <a:spcPts val="0"/>
              </a:spcAft>
              <a:buClr>
                <a:schemeClr val="accent5"/>
              </a:buClr>
              <a:buSzPts val="13000"/>
              <a:buNone/>
              <a:defRPr sz="13000">
                <a:solidFill>
                  <a:schemeClr val="accent5"/>
                </a:solidFill>
              </a:defRPr>
            </a:lvl2pPr>
            <a:lvl3pPr lvl="2" algn="ctr" rtl="0">
              <a:spcBef>
                <a:spcPts val="0"/>
              </a:spcBef>
              <a:spcAft>
                <a:spcPts val="0"/>
              </a:spcAft>
              <a:buClr>
                <a:schemeClr val="accent5"/>
              </a:buClr>
              <a:buSzPts val="13000"/>
              <a:buNone/>
              <a:defRPr sz="13000">
                <a:solidFill>
                  <a:schemeClr val="accent5"/>
                </a:solidFill>
              </a:defRPr>
            </a:lvl3pPr>
            <a:lvl4pPr lvl="3" algn="ctr" rtl="0">
              <a:spcBef>
                <a:spcPts val="0"/>
              </a:spcBef>
              <a:spcAft>
                <a:spcPts val="0"/>
              </a:spcAft>
              <a:buClr>
                <a:schemeClr val="accent5"/>
              </a:buClr>
              <a:buSzPts val="13000"/>
              <a:buNone/>
              <a:defRPr sz="13000">
                <a:solidFill>
                  <a:schemeClr val="accent5"/>
                </a:solidFill>
              </a:defRPr>
            </a:lvl4pPr>
            <a:lvl5pPr lvl="4" algn="ctr" rtl="0">
              <a:spcBef>
                <a:spcPts val="0"/>
              </a:spcBef>
              <a:spcAft>
                <a:spcPts val="0"/>
              </a:spcAft>
              <a:buClr>
                <a:schemeClr val="accent5"/>
              </a:buClr>
              <a:buSzPts val="13000"/>
              <a:buNone/>
              <a:defRPr sz="13000">
                <a:solidFill>
                  <a:schemeClr val="accent5"/>
                </a:solidFill>
              </a:defRPr>
            </a:lvl5pPr>
            <a:lvl6pPr lvl="5" algn="ctr" rtl="0">
              <a:spcBef>
                <a:spcPts val="0"/>
              </a:spcBef>
              <a:spcAft>
                <a:spcPts val="0"/>
              </a:spcAft>
              <a:buClr>
                <a:schemeClr val="accent5"/>
              </a:buClr>
              <a:buSzPts val="13000"/>
              <a:buNone/>
              <a:defRPr sz="13000">
                <a:solidFill>
                  <a:schemeClr val="accent5"/>
                </a:solidFill>
              </a:defRPr>
            </a:lvl6pPr>
            <a:lvl7pPr lvl="6" algn="ctr" rtl="0">
              <a:spcBef>
                <a:spcPts val="0"/>
              </a:spcBef>
              <a:spcAft>
                <a:spcPts val="0"/>
              </a:spcAft>
              <a:buClr>
                <a:schemeClr val="accent5"/>
              </a:buClr>
              <a:buSzPts val="13000"/>
              <a:buNone/>
              <a:defRPr sz="13000">
                <a:solidFill>
                  <a:schemeClr val="accent5"/>
                </a:solidFill>
              </a:defRPr>
            </a:lvl7pPr>
            <a:lvl8pPr lvl="7" algn="ctr" rtl="0">
              <a:spcBef>
                <a:spcPts val="0"/>
              </a:spcBef>
              <a:spcAft>
                <a:spcPts val="0"/>
              </a:spcAft>
              <a:buClr>
                <a:schemeClr val="accent5"/>
              </a:buClr>
              <a:buSzPts val="13000"/>
              <a:buNone/>
              <a:defRPr sz="13000">
                <a:solidFill>
                  <a:schemeClr val="accent5"/>
                </a:solidFill>
              </a:defRPr>
            </a:lvl8pPr>
            <a:lvl9pPr lvl="8" algn="ctr" rtl="0">
              <a:spcBef>
                <a:spcPts val="0"/>
              </a:spcBef>
              <a:spcAft>
                <a:spcPts val="0"/>
              </a:spcAft>
              <a:buClr>
                <a:schemeClr val="accent5"/>
              </a:buClr>
              <a:buSzPts val="13000"/>
              <a:buNone/>
              <a:defRPr sz="13000">
                <a:solidFill>
                  <a:schemeClr val="accent5"/>
                </a:solidFill>
              </a:defRPr>
            </a:lvl9pPr>
          </a:lstStyle>
          <a:p>
            <a:r>
              <a:t>xx%</a:t>
            </a:r>
          </a:p>
        </p:txBody>
      </p:sp>
      <p:sp>
        <p:nvSpPr>
          <p:cNvPr id="100" name="Google Shape;100;p23"/>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1" name="Google Shape;10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685800" y="400050"/>
            <a:ext cx="77724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9pPr>
          </a:lstStyle>
          <a:p>
            <a:endParaRPr/>
          </a:p>
        </p:txBody>
      </p:sp>
      <p:sp>
        <p:nvSpPr>
          <p:cNvPr id="106" name="Google Shape;106;p25"/>
          <p:cNvSpPr txBox="1">
            <a:spLocks noGrp="1"/>
          </p:cNvSpPr>
          <p:nvPr>
            <p:ph type="body" idx="1"/>
          </p:nvPr>
        </p:nvSpPr>
        <p:spPr>
          <a:xfrm>
            <a:off x="685800" y="1485900"/>
            <a:ext cx="7772400" cy="308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7" name="Google Shape;107;p25"/>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8" name="Google Shape;108;p25"/>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9" name="Google Shape;109;p25"/>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sz="1000">
              <a:latin typeface="Roboto"/>
              <a:ea typeface="Roboto"/>
              <a:cs typeface="Roboto"/>
              <a:sym typeface="Robo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0"/>
        <p:cNvGrpSpPr/>
        <p:nvPr/>
      </p:nvGrpSpPr>
      <p:grpSpPr>
        <a:xfrm>
          <a:off x="0" y="0"/>
          <a:ext cx="0" cy="0"/>
          <a:chOff x="0" y="0"/>
          <a:chExt cx="0" cy="0"/>
        </a:xfrm>
      </p:grpSpPr>
      <p:sp>
        <p:nvSpPr>
          <p:cNvPr id="111" name="Google Shape;111;p26"/>
          <p:cNvSpPr txBox="1">
            <a:spLocks noGrp="1"/>
          </p:cNvSpPr>
          <p:nvPr>
            <p:ph type="title"/>
          </p:nvPr>
        </p:nvSpPr>
        <p:spPr>
          <a:xfrm>
            <a:off x="685800" y="457200"/>
            <a:ext cx="77724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9pPr>
          </a:lstStyle>
          <a:p>
            <a:endParaRPr/>
          </a:p>
        </p:txBody>
      </p:sp>
      <p:sp>
        <p:nvSpPr>
          <p:cNvPr id="112" name="Google Shape;112;p26"/>
          <p:cNvSpPr txBox="1">
            <a:spLocks noGrp="1"/>
          </p:cNvSpPr>
          <p:nvPr>
            <p:ph type="body" idx="1"/>
          </p:nvPr>
        </p:nvSpPr>
        <p:spPr>
          <a:xfrm>
            <a:off x="685800" y="1485900"/>
            <a:ext cx="3810000" cy="308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3" name="Google Shape;113;p26"/>
          <p:cNvSpPr txBox="1">
            <a:spLocks noGrp="1"/>
          </p:cNvSpPr>
          <p:nvPr>
            <p:ph type="body" idx="2"/>
          </p:nvPr>
        </p:nvSpPr>
        <p:spPr>
          <a:xfrm>
            <a:off x="4648200" y="1485900"/>
            <a:ext cx="3810000" cy="308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 name="Google Shape;114;p26"/>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5" name="Google Shape;115;p26"/>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6" name="Google Shape;116;p26"/>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sz="1000">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17"/>
        <p:cNvGrpSpPr/>
        <p:nvPr/>
      </p:nvGrpSpPr>
      <p:grpSpPr>
        <a:xfrm>
          <a:off x="0" y="0"/>
          <a:ext cx="0" cy="0"/>
          <a:chOff x="0" y="0"/>
          <a:chExt cx="0" cy="0"/>
        </a:xfrm>
      </p:grpSpPr>
      <p:sp>
        <p:nvSpPr>
          <p:cNvPr id="118" name="Google Shape;118;p27"/>
          <p:cNvSpPr txBox="1">
            <a:spLocks noGrp="1"/>
          </p:cNvSpPr>
          <p:nvPr>
            <p:ph type="body" idx="1"/>
          </p:nvPr>
        </p:nvSpPr>
        <p:spPr>
          <a:xfrm>
            <a:off x="685800" y="457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9" name="Google Shape;119;p27"/>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0" name="Google Shape;120;p27"/>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1" name="Google Shape;121;p27"/>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sz="1000">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3600"/>
              <a:buFont typeface="Arial"/>
              <a:buNone/>
              <a:defRPr sz="3600">
                <a:solidFill>
                  <a:schemeClr val="dk1"/>
                </a:solidFill>
              </a:defRPr>
            </a:lvl2pPr>
            <a:lvl3pPr lvl="2" algn="ctr">
              <a:lnSpc>
                <a:spcPct val="100000"/>
              </a:lnSpc>
              <a:spcBef>
                <a:spcPts val="0"/>
              </a:spcBef>
              <a:spcAft>
                <a:spcPts val="0"/>
              </a:spcAft>
              <a:buClr>
                <a:schemeClr val="dk1"/>
              </a:buClr>
              <a:buSzPts val="3600"/>
              <a:buFont typeface="Arial"/>
              <a:buNone/>
              <a:defRPr sz="3600">
                <a:solidFill>
                  <a:schemeClr val="dk1"/>
                </a:solidFill>
              </a:defRPr>
            </a:lvl3pPr>
            <a:lvl4pPr lvl="3" algn="ctr">
              <a:lnSpc>
                <a:spcPct val="100000"/>
              </a:lnSpc>
              <a:spcBef>
                <a:spcPts val="0"/>
              </a:spcBef>
              <a:spcAft>
                <a:spcPts val="0"/>
              </a:spcAft>
              <a:buClr>
                <a:schemeClr val="dk1"/>
              </a:buClr>
              <a:buSzPts val="3600"/>
              <a:buFont typeface="Arial"/>
              <a:buNone/>
              <a:defRPr sz="3600">
                <a:solidFill>
                  <a:schemeClr val="dk1"/>
                </a:solidFill>
              </a:defRPr>
            </a:lvl4pPr>
            <a:lvl5pPr lvl="4" algn="ctr">
              <a:lnSpc>
                <a:spcPct val="100000"/>
              </a:lnSpc>
              <a:spcBef>
                <a:spcPts val="0"/>
              </a:spcBef>
              <a:spcAft>
                <a:spcPts val="0"/>
              </a:spcAft>
              <a:buClr>
                <a:schemeClr val="dk1"/>
              </a:buClr>
              <a:buSzPts val="3600"/>
              <a:buFont typeface="Arial"/>
              <a:buNone/>
              <a:defRPr sz="3600">
                <a:solidFill>
                  <a:schemeClr val="dk1"/>
                </a:solidFill>
              </a:defRPr>
            </a:lvl5pPr>
            <a:lvl6pPr lvl="5" algn="ctr">
              <a:lnSpc>
                <a:spcPct val="100000"/>
              </a:lnSpc>
              <a:spcBef>
                <a:spcPts val="0"/>
              </a:spcBef>
              <a:spcAft>
                <a:spcPts val="0"/>
              </a:spcAft>
              <a:buClr>
                <a:schemeClr val="dk1"/>
              </a:buClr>
              <a:buSzPts val="3600"/>
              <a:buFont typeface="Arial"/>
              <a:buNone/>
              <a:defRPr sz="3600">
                <a:solidFill>
                  <a:schemeClr val="dk1"/>
                </a:solidFill>
              </a:defRPr>
            </a:lvl6pPr>
            <a:lvl7pPr lvl="6" algn="ctr">
              <a:lnSpc>
                <a:spcPct val="100000"/>
              </a:lnSpc>
              <a:spcBef>
                <a:spcPts val="0"/>
              </a:spcBef>
              <a:spcAft>
                <a:spcPts val="0"/>
              </a:spcAft>
              <a:buClr>
                <a:schemeClr val="dk1"/>
              </a:buClr>
              <a:buSzPts val="3600"/>
              <a:buFont typeface="Arial"/>
              <a:buNone/>
              <a:defRPr sz="3600">
                <a:solidFill>
                  <a:schemeClr val="dk1"/>
                </a:solidFill>
              </a:defRPr>
            </a:lvl7pPr>
            <a:lvl8pPr lvl="7" algn="ctr">
              <a:lnSpc>
                <a:spcPct val="100000"/>
              </a:lnSpc>
              <a:spcBef>
                <a:spcPts val="0"/>
              </a:spcBef>
              <a:spcAft>
                <a:spcPts val="0"/>
              </a:spcAft>
              <a:buClr>
                <a:schemeClr val="dk1"/>
              </a:buClr>
              <a:buSzPts val="3600"/>
              <a:buFont typeface="Arial"/>
              <a:buNone/>
              <a:defRPr sz="3600">
                <a:solidFill>
                  <a:schemeClr val="dk1"/>
                </a:solidFill>
              </a:defRPr>
            </a:lvl8pPr>
            <a:lvl9pPr lvl="8" algn="ctr">
              <a:lnSpc>
                <a:spcPct val="100000"/>
              </a:lnSpc>
              <a:spcBef>
                <a:spcPts val="0"/>
              </a:spcBef>
              <a:spcAft>
                <a:spcPts val="0"/>
              </a:spcAft>
              <a:buClr>
                <a:schemeClr val="dk1"/>
              </a:buClr>
              <a:buSzPts val="3600"/>
              <a:buFont typeface="Arial"/>
              <a:buNone/>
              <a:defRPr sz="3600">
                <a:solidFill>
                  <a:schemeClr val="dk1"/>
                </a:solidFill>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800"/>
              <a:buFont typeface="Arial"/>
              <a:buNone/>
              <a:defRPr sz="2800">
                <a:solidFill>
                  <a:schemeClr val="dk1"/>
                </a:solidFill>
              </a:defRPr>
            </a:lvl2pPr>
            <a:lvl3pPr lvl="2" algn="l">
              <a:lnSpc>
                <a:spcPct val="100000"/>
              </a:lnSpc>
              <a:spcBef>
                <a:spcPts val="0"/>
              </a:spcBef>
              <a:spcAft>
                <a:spcPts val="0"/>
              </a:spcAft>
              <a:buClr>
                <a:schemeClr val="dk1"/>
              </a:buClr>
              <a:buSzPts val="2800"/>
              <a:buFont typeface="Arial"/>
              <a:buNone/>
              <a:defRPr sz="2800">
                <a:solidFill>
                  <a:schemeClr val="dk1"/>
                </a:solidFill>
              </a:defRPr>
            </a:lvl3pPr>
            <a:lvl4pPr lvl="3" algn="l">
              <a:lnSpc>
                <a:spcPct val="100000"/>
              </a:lnSpc>
              <a:spcBef>
                <a:spcPts val="0"/>
              </a:spcBef>
              <a:spcAft>
                <a:spcPts val="0"/>
              </a:spcAft>
              <a:buClr>
                <a:schemeClr val="dk1"/>
              </a:buClr>
              <a:buSzPts val="2800"/>
              <a:buFont typeface="Arial"/>
              <a:buNone/>
              <a:defRPr sz="2800">
                <a:solidFill>
                  <a:schemeClr val="dk1"/>
                </a:solidFill>
              </a:defRPr>
            </a:lvl4pPr>
            <a:lvl5pPr lvl="4" algn="l">
              <a:lnSpc>
                <a:spcPct val="100000"/>
              </a:lnSpc>
              <a:spcBef>
                <a:spcPts val="0"/>
              </a:spcBef>
              <a:spcAft>
                <a:spcPts val="0"/>
              </a:spcAft>
              <a:buClr>
                <a:schemeClr val="dk1"/>
              </a:buClr>
              <a:buSzPts val="2800"/>
              <a:buFont typeface="Arial"/>
              <a:buNone/>
              <a:defRPr sz="2800">
                <a:solidFill>
                  <a:schemeClr val="dk1"/>
                </a:solidFill>
              </a:defRPr>
            </a:lvl5pPr>
            <a:lvl6pPr lvl="5" algn="l">
              <a:lnSpc>
                <a:spcPct val="100000"/>
              </a:lnSpc>
              <a:spcBef>
                <a:spcPts val="0"/>
              </a:spcBef>
              <a:spcAft>
                <a:spcPts val="0"/>
              </a:spcAft>
              <a:buClr>
                <a:schemeClr val="dk1"/>
              </a:buClr>
              <a:buSzPts val="2800"/>
              <a:buFont typeface="Arial"/>
              <a:buNone/>
              <a:defRPr sz="2800">
                <a:solidFill>
                  <a:schemeClr val="dk1"/>
                </a:solidFill>
              </a:defRPr>
            </a:lvl6pPr>
            <a:lvl7pPr lvl="6" algn="l">
              <a:lnSpc>
                <a:spcPct val="100000"/>
              </a:lnSpc>
              <a:spcBef>
                <a:spcPts val="0"/>
              </a:spcBef>
              <a:spcAft>
                <a:spcPts val="0"/>
              </a:spcAft>
              <a:buClr>
                <a:schemeClr val="dk1"/>
              </a:buClr>
              <a:buSzPts val="2800"/>
              <a:buFont typeface="Arial"/>
              <a:buNone/>
              <a:defRPr sz="2800">
                <a:solidFill>
                  <a:schemeClr val="dk1"/>
                </a:solidFill>
              </a:defRPr>
            </a:lvl7pPr>
            <a:lvl8pPr lvl="7" algn="l">
              <a:lnSpc>
                <a:spcPct val="100000"/>
              </a:lnSpc>
              <a:spcBef>
                <a:spcPts val="0"/>
              </a:spcBef>
              <a:spcAft>
                <a:spcPts val="0"/>
              </a:spcAft>
              <a:buClr>
                <a:schemeClr val="dk1"/>
              </a:buClr>
              <a:buSzPts val="2800"/>
              <a:buFont typeface="Arial"/>
              <a:buNone/>
              <a:defRPr sz="2800">
                <a:solidFill>
                  <a:schemeClr val="dk1"/>
                </a:solidFill>
              </a:defRPr>
            </a:lvl8pPr>
            <a:lvl9pPr lvl="8" algn="l">
              <a:lnSpc>
                <a:spcPct val="100000"/>
              </a:lnSpc>
              <a:spcBef>
                <a:spcPts val="0"/>
              </a:spcBef>
              <a:spcAft>
                <a:spcPts val="0"/>
              </a:spcAft>
              <a:buClr>
                <a:schemeClr val="dk1"/>
              </a:buClr>
              <a:buSzPts val="2800"/>
              <a:buFont typeface="Arial"/>
              <a:buNone/>
              <a:defRPr sz="2800">
                <a:solidFill>
                  <a:schemeClr val="dk1"/>
                </a:solidFill>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marR="0" lvl="0"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marR="0" lvl="0"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800"/>
              <a:buFont typeface="Arial"/>
              <a:buNone/>
              <a:defRPr sz="2800">
                <a:solidFill>
                  <a:schemeClr val="dk1"/>
                </a:solidFill>
              </a:defRPr>
            </a:lvl2pPr>
            <a:lvl3pPr lvl="2" algn="l">
              <a:lnSpc>
                <a:spcPct val="100000"/>
              </a:lnSpc>
              <a:spcBef>
                <a:spcPts val="0"/>
              </a:spcBef>
              <a:spcAft>
                <a:spcPts val="0"/>
              </a:spcAft>
              <a:buClr>
                <a:schemeClr val="dk1"/>
              </a:buClr>
              <a:buSzPts val="2800"/>
              <a:buFont typeface="Arial"/>
              <a:buNone/>
              <a:defRPr sz="2800">
                <a:solidFill>
                  <a:schemeClr val="dk1"/>
                </a:solidFill>
              </a:defRPr>
            </a:lvl3pPr>
            <a:lvl4pPr lvl="3" algn="l">
              <a:lnSpc>
                <a:spcPct val="100000"/>
              </a:lnSpc>
              <a:spcBef>
                <a:spcPts val="0"/>
              </a:spcBef>
              <a:spcAft>
                <a:spcPts val="0"/>
              </a:spcAft>
              <a:buClr>
                <a:schemeClr val="dk1"/>
              </a:buClr>
              <a:buSzPts val="2800"/>
              <a:buFont typeface="Arial"/>
              <a:buNone/>
              <a:defRPr sz="2800">
                <a:solidFill>
                  <a:schemeClr val="dk1"/>
                </a:solidFill>
              </a:defRPr>
            </a:lvl4pPr>
            <a:lvl5pPr lvl="4" algn="l">
              <a:lnSpc>
                <a:spcPct val="100000"/>
              </a:lnSpc>
              <a:spcBef>
                <a:spcPts val="0"/>
              </a:spcBef>
              <a:spcAft>
                <a:spcPts val="0"/>
              </a:spcAft>
              <a:buClr>
                <a:schemeClr val="dk1"/>
              </a:buClr>
              <a:buSzPts val="2800"/>
              <a:buFont typeface="Arial"/>
              <a:buNone/>
              <a:defRPr sz="2800">
                <a:solidFill>
                  <a:schemeClr val="dk1"/>
                </a:solidFill>
              </a:defRPr>
            </a:lvl5pPr>
            <a:lvl6pPr lvl="5" algn="l">
              <a:lnSpc>
                <a:spcPct val="100000"/>
              </a:lnSpc>
              <a:spcBef>
                <a:spcPts val="0"/>
              </a:spcBef>
              <a:spcAft>
                <a:spcPts val="0"/>
              </a:spcAft>
              <a:buClr>
                <a:schemeClr val="dk1"/>
              </a:buClr>
              <a:buSzPts val="2800"/>
              <a:buFont typeface="Arial"/>
              <a:buNone/>
              <a:defRPr sz="2800">
                <a:solidFill>
                  <a:schemeClr val="dk1"/>
                </a:solidFill>
              </a:defRPr>
            </a:lvl6pPr>
            <a:lvl7pPr lvl="6" algn="l">
              <a:lnSpc>
                <a:spcPct val="100000"/>
              </a:lnSpc>
              <a:spcBef>
                <a:spcPts val="0"/>
              </a:spcBef>
              <a:spcAft>
                <a:spcPts val="0"/>
              </a:spcAft>
              <a:buClr>
                <a:schemeClr val="dk1"/>
              </a:buClr>
              <a:buSzPts val="2800"/>
              <a:buFont typeface="Arial"/>
              <a:buNone/>
              <a:defRPr sz="2800">
                <a:solidFill>
                  <a:schemeClr val="dk1"/>
                </a:solidFill>
              </a:defRPr>
            </a:lvl7pPr>
            <a:lvl8pPr lvl="7" algn="l">
              <a:lnSpc>
                <a:spcPct val="100000"/>
              </a:lnSpc>
              <a:spcBef>
                <a:spcPts val="0"/>
              </a:spcBef>
              <a:spcAft>
                <a:spcPts val="0"/>
              </a:spcAft>
              <a:buClr>
                <a:schemeClr val="dk1"/>
              </a:buClr>
              <a:buSzPts val="2800"/>
              <a:buFont typeface="Arial"/>
              <a:buNone/>
              <a:defRPr sz="2800">
                <a:solidFill>
                  <a:schemeClr val="dk1"/>
                </a:solidFill>
              </a:defRPr>
            </a:lvl8pPr>
            <a:lvl9pPr lvl="8" algn="l">
              <a:lnSpc>
                <a:spcPct val="100000"/>
              </a:lnSpc>
              <a:spcBef>
                <a:spcPts val="0"/>
              </a:spcBef>
              <a:spcAft>
                <a:spcPts val="0"/>
              </a:spcAft>
              <a:buClr>
                <a:schemeClr val="dk1"/>
              </a:buClr>
              <a:buSzPts val="2800"/>
              <a:buFont typeface="Arial"/>
              <a:buNone/>
              <a:defRPr sz="2800">
                <a:solidFill>
                  <a:schemeClr val="dk1"/>
                </a:solidFill>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400"/>
              <a:buFont typeface="Arial"/>
              <a:buNone/>
              <a:defRPr sz="2400">
                <a:solidFill>
                  <a:schemeClr val="dk1"/>
                </a:solidFill>
              </a:defRPr>
            </a:lvl2pPr>
            <a:lvl3pPr lvl="2" algn="l">
              <a:lnSpc>
                <a:spcPct val="100000"/>
              </a:lnSpc>
              <a:spcBef>
                <a:spcPts val="0"/>
              </a:spcBef>
              <a:spcAft>
                <a:spcPts val="0"/>
              </a:spcAft>
              <a:buClr>
                <a:schemeClr val="dk1"/>
              </a:buClr>
              <a:buSzPts val="2400"/>
              <a:buFont typeface="Arial"/>
              <a:buNone/>
              <a:defRPr sz="2400">
                <a:solidFill>
                  <a:schemeClr val="dk1"/>
                </a:solidFill>
              </a:defRPr>
            </a:lvl3pPr>
            <a:lvl4pPr lvl="3" algn="l">
              <a:lnSpc>
                <a:spcPct val="100000"/>
              </a:lnSpc>
              <a:spcBef>
                <a:spcPts val="0"/>
              </a:spcBef>
              <a:spcAft>
                <a:spcPts val="0"/>
              </a:spcAft>
              <a:buClr>
                <a:schemeClr val="dk1"/>
              </a:buClr>
              <a:buSzPts val="2400"/>
              <a:buFont typeface="Arial"/>
              <a:buNone/>
              <a:defRPr sz="2400">
                <a:solidFill>
                  <a:schemeClr val="dk1"/>
                </a:solidFill>
              </a:defRPr>
            </a:lvl4pPr>
            <a:lvl5pPr lvl="4" algn="l">
              <a:lnSpc>
                <a:spcPct val="100000"/>
              </a:lnSpc>
              <a:spcBef>
                <a:spcPts val="0"/>
              </a:spcBef>
              <a:spcAft>
                <a:spcPts val="0"/>
              </a:spcAft>
              <a:buClr>
                <a:schemeClr val="dk1"/>
              </a:buClr>
              <a:buSzPts val="2400"/>
              <a:buFont typeface="Arial"/>
              <a:buNone/>
              <a:defRPr sz="2400">
                <a:solidFill>
                  <a:schemeClr val="dk1"/>
                </a:solidFill>
              </a:defRPr>
            </a:lvl5pPr>
            <a:lvl6pPr lvl="5" algn="l">
              <a:lnSpc>
                <a:spcPct val="100000"/>
              </a:lnSpc>
              <a:spcBef>
                <a:spcPts val="0"/>
              </a:spcBef>
              <a:spcAft>
                <a:spcPts val="0"/>
              </a:spcAft>
              <a:buClr>
                <a:schemeClr val="dk1"/>
              </a:buClr>
              <a:buSzPts val="2400"/>
              <a:buFont typeface="Arial"/>
              <a:buNone/>
              <a:defRPr sz="2400">
                <a:solidFill>
                  <a:schemeClr val="dk1"/>
                </a:solidFill>
              </a:defRPr>
            </a:lvl6pPr>
            <a:lvl7pPr lvl="6" algn="l">
              <a:lnSpc>
                <a:spcPct val="100000"/>
              </a:lnSpc>
              <a:spcBef>
                <a:spcPts val="0"/>
              </a:spcBef>
              <a:spcAft>
                <a:spcPts val="0"/>
              </a:spcAft>
              <a:buClr>
                <a:schemeClr val="dk1"/>
              </a:buClr>
              <a:buSzPts val="2400"/>
              <a:buFont typeface="Arial"/>
              <a:buNone/>
              <a:defRPr sz="2400">
                <a:solidFill>
                  <a:schemeClr val="dk1"/>
                </a:solidFill>
              </a:defRPr>
            </a:lvl7pPr>
            <a:lvl8pPr lvl="7" algn="l">
              <a:lnSpc>
                <a:spcPct val="100000"/>
              </a:lnSpc>
              <a:spcBef>
                <a:spcPts val="0"/>
              </a:spcBef>
              <a:spcAft>
                <a:spcPts val="0"/>
              </a:spcAft>
              <a:buClr>
                <a:schemeClr val="dk1"/>
              </a:buClr>
              <a:buSzPts val="2400"/>
              <a:buFont typeface="Arial"/>
              <a:buNone/>
              <a:defRPr sz="2400">
                <a:solidFill>
                  <a:schemeClr val="dk1"/>
                </a:solidFill>
              </a:defRPr>
            </a:lvl8pPr>
            <a:lvl9pPr lvl="8" algn="l">
              <a:lnSpc>
                <a:spcPct val="100000"/>
              </a:lnSpc>
              <a:spcBef>
                <a:spcPts val="0"/>
              </a:spcBef>
              <a:spcAft>
                <a:spcPts val="0"/>
              </a:spcAft>
              <a:buClr>
                <a:schemeClr val="dk1"/>
              </a:buClr>
              <a:buSzPts val="2400"/>
              <a:buFont typeface="Arial"/>
              <a:buNone/>
              <a:defRPr sz="2400">
                <a:solidFill>
                  <a:schemeClr val="dk1"/>
                </a:solidFill>
              </a:defRPr>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304800" algn="l">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4800"/>
              <a:buFont typeface="Arial"/>
              <a:buNone/>
              <a:defRPr sz="4800">
                <a:solidFill>
                  <a:schemeClr val="dk1"/>
                </a:solidFill>
              </a:defRPr>
            </a:lvl2pPr>
            <a:lvl3pPr lvl="2" algn="l">
              <a:lnSpc>
                <a:spcPct val="100000"/>
              </a:lnSpc>
              <a:spcBef>
                <a:spcPts val="0"/>
              </a:spcBef>
              <a:spcAft>
                <a:spcPts val="0"/>
              </a:spcAft>
              <a:buClr>
                <a:schemeClr val="dk1"/>
              </a:buClr>
              <a:buSzPts val="4800"/>
              <a:buFont typeface="Arial"/>
              <a:buNone/>
              <a:defRPr sz="4800">
                <a:solidFill>
                  <a:schemeClr val="dk1"/>
                </a:solidFill>
              </a:defRPr>
            </a:lvl3pPr>
            <a:lvl4pPr lvl="3" algn="l">
              <a:lnSpc>
                <a:spcPct val="100000"/>
              </a:lnSpc>
              <a:spcBef>
                <a:spcPts val="0"/>
              </a:spcBef>
              <a:spcAft>
                <a:spcPts val="0"/>
              </a:spcAft>
              <a:buClr>
                <a:schemeClr val="dk1"/>
              </a:buClr>
              <a:buSzPts val="4800"/>
              <a:buFont typeface="Arial"/>
              <a:buNone/>
              <a:defRPr sz="4800">
                <a:solidFill>
                  <a:schemeClr val="dk1"/>
                </a:solidFill>
              </a:defRPr>
            </a:lvl4pPr>
            <a:lvl5pPr lvl="4" algn="l">
              <a:lnSpc>
                <a:spcPct val="100000"/>
              </a:lnSpc>
              <a:spcBef>
                <a:spcPts val="0"/>
              </a:spcBef>
              <a:spcAft>
                <a:spcPts val="0"/>
              </a:spcAft>
              <a:buClr>
                <a:schemeClr val="dk1"/>
              </a:buClr>
              <a:buSzPts val="4800"/>
              <a:buFont typeface="Arial"/>
              <a:buNone/>
              <a:defRPr sz="4800">
                <a:solidFill>
                  <a:schemeClr val="dk1"/>
                </a:solidFill>
              </a:defRPr>
            </a:lvl5pPr>
            <a:lvl6pPr lvl="5" algn="l">
              <a:lnSpc>
                <a:spcPct val="100000"/>
              </a:lnSpc>
              <a:spcBef>
                <a:spcPts val="0"/>
              </a:spcBef>
              <a:spcAft>
                <a:spcPts val="0"/>
              </a:spcAft>
              <a:buClr>
                <a:schemeClr val="dk1"/>
              </a:buClr>
              <a:buSzPts val="4800"/>
              <a:buFont typeface="Arial"/>
              <a:buNone/>
              <a:defRPr sz="4800">
                <a:solidFill>
                  <a:schemeClr val="dk1"/>
                </a:solidFill>
              </a:defRPr>
            </a:lvl6pPr>
            <a:lvl7pPr lvl="6" algn="l">
              <a:lnSpc>
                <a:spcPct val="100000"/>
              </a:lnSpc>
              <a:spcBef>
                <a:spcPts val="0"/>
              </a:spcBef>
              <a:spcAft>
                <a:spcPts val="0"/>
              </a:spcAft>
              <a:buClr>
                <a:schemeClr val="dk1"/>
              </a:buClr>
              <a:buSzPts val="4800"/>
              <a:buFont typeface="Arial"/>
              <a:buNone/>
              <a:defRPr sz="4800">
                <a:solidFill>
                  <a:schemeClr val="dk1"/>
                </a:solidFill>
              </a:defRPr>
            </a:lvl7pPr>
            <a:lvl8pPr lvl="7" algn="l">
              <a:lnSpc>
                <a:spcPct val="100000"/>
              </a:lnSpc>
              <a:spcBef>
                <a:spcPts val="0"/>
              </a:spcBef>
              <a:spcAft>
                <a:spcPts val="0"/>
              </a:spcAft>
              <a:buClr>
                <a:schemeClr val="dk1"/>
              </a:buClr>
              <a:buSzPts val="4800"/>
              <a:buFont typeface="Arial"/>
              <a:buNone/>
              <a:defRPr sz="4800">
                <a:solidFill>
                  <a:schemeClr val="dk1"/>
                </a:solidFill>
              </a:defRPr>
            </a:lvl8pPr>
            <a:lvl9pPr lvl="8" algn="l">
              <a:lnSpc>
                <a:spcPct val="100000"/>
              </a:lnSpc>
              <a:spcBef>
                <a:spcPts val="0"/>
              </a:spcBef>
              <a:spcAft>
                <a:spcPts val="0"/>
              </a:spcAft>
              <a:buClr>
                <a:schemeClr val="dk1"/>
              </a:buClr>
              <a:buSzPts val="4800"/>
              <a:buFont typeface="Arial"/>
              <a:buNone/>
              <a:defRPr sz="4800">
                <a:solidFill>
                  <a:schemeClr val="dk1"/>
                </a:solidFill>
              </a:defRPr>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marR="0" lvl="0"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52" name="Google Shape;52;p1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Roboto"/>
                <a:ea typeface="Roboto"/>
                <a:cs typeface="Roboto"/>
                <a:sym typeface="Roboto"/>
              </a:defRPr>
            </a:lvl1pPr>
            <a:lvl2pPr lvl="1" algn="r" rtl="0">
              <a:buNone/>
              <a:defRPr sz="1000">
                <a:solidFill>
                  <a:schemeClr val="dk1"/>
                </a:solidFill>
                <a:latin typeface="Roboto"/>
                <a:ea typeface="Roboto"/>
                <a:cs typeface="Roboto"/>
                <a:sym typeface="Roboto"/>
              </a:defRPr>
            </a:lvl2pPr>
            <a:lvl3pPr lvl="2" algn="r" rtl="0">
              <a:buNone/>
              <a:defRPr sz="1000">
                <a:solidFill>
                  <a:schemeClr val="dk1"/>
                </a:solidFill>
                <a:latin typeface="Roboto"/>
                <a:ea typeface="Roboto"/>
                <a:cs typeface="Roboto"/>
                <a:sym typeface="Roboto"/>
              </a:defRPr>
            </a:lvl3pPr>
            <a:lvl4pPr lvl="3" algn="r" rtl="0">
              <a:buNone/>
              <a:defRPr sz="1000">
                <a:solidFill>
                  <a:schemeClr val="dk1"/>
                </a:solidFill>
                <a:latin typeface="Roboto"/>
                <a:ea typeface="Roboto"/>
                <a:cs typeface="Roboto"/>
                <a:sym typeface="Roboto"/>
              </a:defRPr>
            </a:lvl4pPr>
            <a:lvl5pPr lvl="4" algn="r" rtl="0">
              <a:buNone/>
              <a:defRPr sz="1000">
                <a:solidFill>
                  <a:schemeClr val="dk1"/>
                </a:solidFill>
                <a:latin typeface="Roboto"/>
                <a:ea typeface="Roboto"/>
                <a:cs typeface="Roboto"/>
                <a:sym typeface="Roboto"/>
              </a:defRPr>
            </a:lvl5pPr>
            <a:lvl6pPr lvl="5" algn="r" rtl="0">
              <a:buNone/>
              <a:defRPr sz="1000">
                <a:solidFill>
                  <a:schemeClr val="dk1"/>
                </a:solidFill>
                <a:latin typeface="Roboto"/>
                <a:ea typeface="Roboto"/>
                <a:cs typeface="Roboto"/>
                <a:sym typeface="Roboto"/>
              </a:defRPr>
            </a:lvl6pPr>
            <a:lvl7pPr lvl="6" algn="r" rtl="0">
              <a:buNone/>
              <a:defRPr sz="1000">
                <a:solidFill>
                  <a:schemeClr val="dk1"/>
                </a:solidFill>
                <a:latin typeface="Roboto"/>
                <a:ea typeface="Roboto"/>
                <a:cs typeface="Roboto"/>
                <a:sym typeface="Roboto"/>
              </a:defRPr>
            </a:lvl7pPr>
            <a:lvl8pPr lvl="7" algn="r" rtl="0">
              <a:buNone/>
              <a:defRPr sz="1000">
                <a:solidFill>
                  <a:schemeClr val="dk1"/>
                </a:solidFill>
                <a:latin typeface="Roboto"/>
                <a:ea typeface="Roboto"/>
                <a:cs typeface="Roboto"/>
                <a:sym typeface="Roboto"/>
              </a:defRPr>
            </a:lvl8pPr>
            <a:lvl9pPr lvl="8" algn="r" rtl="0">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bs.org/video/pov-implicit-bias-peanut-butter-jelly-and-racis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mea.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 sz="5200" b="0" i="0" u="none" strike="noStrike" cap="none" dirty="0">
                <a:solidFill>
                  <a:schemeClr val="dk1"/>
                </a:solidFill>
                <a:latin typeface="Arial"/>
                <a:ea typeface="Arial"/>
                <a:cs typeface="Arial"/>
                <a:sym typeface="Arial"/>
              </a:rPr>
              <a:t>Welcome to CMEA</a:t>
            </a:r>
            <a:r>
              <a:rPr lang="en" dirty="0"/>
              <a:t> Region </a:t>
            </a:r>
            <a:r>
              <a:rPr lang="en" sz="5200" b="0" i="0" u="none" strike="noStrike" cap="none" dirty="0">
                <a:solidFill>
                  <a:schemeClr val="dk1"/>
                </a:solidFill>
                <a:latin typeface="Arial"/>
                <a:ea typeface="Arial"/>
                <a:cs typeface="Arial"/>
                <a:sym typeface="Arial"/>
              </a:rPr>
              <a:t>2019 Auditions</a:t>
            </a:r>
            <a:endParaRPr dirty="0"/>
          </a:p>
        </p:txBody>
      </p:sp>
      <p:sp>
        <p:nvSpPr>
          <p:cNvPr id="127" name="Google Shape;127;p28"/>
          <p:cNvSpPr txBox="1">
            <a:spLocks noGrp="1"/>
          </p:cNvSpPr>
          <p:nvPr>
            <p:ph type="subTitle" idx="1"/>
          </p:nvPr>
        </p:nvSpPr>
        <p:spPr>
          <a:xfrm>
            <a:off x="311700" y="2834124"/>
            <a:ext cx="8520600" cy="174814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2800"/>
              <a:buFont typeface="Arial"/>
              <a:buNone/>
            </a:pPr>
            <a:r>
              <a:rPr lang="en" sz="2800" b="0" i="0" u="none" strike="noStrike" cap="none" dirty="0">
                <a:solidFill>
                  <a:srgbClr val="C00000"/>
                </a:solidFill>
                <a:sym typeface="Arial"/>
              </a:rPr>
              <a:t>Thank you for being here!</a:t>
            </a:r>
            <a:endParaRPr dirty="0">
              <a:solidFill>
                <a:srgbClr val="C00000"/>
              </a:solidFill>
            </a:endParaRPr>
          </a:p>
          <a:p>
            <a:pPr marL="0" marR="0" lvl="0" indent="0" algn="ctr" rtl="0">
              <a:lnSpc>
                <a:spcPct val="100000"/>
              </a:lnSpc>
              <a:spcBef>
                <a:spcPts val="0"/>
              </a:spcBef>
              <a:spcAft>
                <a:spcPts val="0"/>
              </a:spcAft>
              <a:buClr>
                <a:schemeClr val="dk2"/>
              </a:buClr>
              <a:buSzPts val="2800"/>
              <a:buFont typeface="Arial"/>
              <a:buNone/>
            </a:pPr>
            <a:r>
              <a:rPr lang="en" sz="2800" b="0" i="0" u="none" strike="noStrike" cap="none" dirty="0">
                <a:solidFill>
                  <a:srgbClr val="C00000"/>
                </a:solidFill>
                <a:latin typeface="Arial"/>
                <a:ea typeface="Arial"/>
                <a:cs typeface="Arial"/>
                <a:sym typeface="Arial"/>
              </a:rPr>
              <a:t> </a:t>
            </a:r>
            <a:r>
              <a:rPr lang="en" sz="2800" b="0" i="0" u="none" strike="noStrike" cap="none" dirty="0" err="1">
                <a:solidFill>
                  <a:srgbClr val="C00000"/>
                </a:solidFill>
                <a:latin typeface="Arial"/>
                <a:ea typeface="Arial"/>
                <a:cs typeface="Arial"/>
                <a:sym typeface="Arial"/>
              </a:rPr>
              <a:t>wifi</a:t>
            </a:r>
            <a:r>
              <a:rPr lang="en" sz="2800" b="0" i="0" u="none" strike="noStrike" cap="none" dirty="0">
                <a:solidFill>
                  <a:srgbClr val="C00000"/>
                </a:solidFill>
                <a:latin typeface="Arial"/>
                <a:ea typeface="Arial"/>
                <a:cs typeface="Arial"/>
                <a:sym typeface="Arial"/>
              </a:rPr>
              <a:t> – </a:t>
            </a:r>
            <a:endParaRPr sz="2800" b="0" i="0" u="none" strike="noStrike" cap="none" dirty="0">
              <a:solidFill>
                <a:srgbClr val="C00000"/>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2800"/>
              <a:buFont typeface="Arial"/>
              <a:buNone/>
            </a:pPr>
            <a:r>
              <a:rPr lang="en" sz="2800" b="0" i="0" u="none" strike="noStrike" cap="none" dirty="0">
                <a:solidFill>
                  <a:srgbClr val="C00000"/>
                </a:solidFill>
                <a:latin typeface="Arial"/>
                <a:ea typeface="Arial"/>
                <a:cs typeface="Arial"/>
                <a:sym typeface="Arial"/>
              </a:rPr>
              <a:t>Password -</a:t>
            </a:r>
            <a:r>
              <a:rPr lang="en" dirty="0">
                <a:solidFill>
                  <a:srgbClr val="C00000"/>
                </a:solidFill>
              </a:rPr>
              <a:t> </a:t>
            </a:r>
            <a:endParaRPr sz="2800" b="0" i="0" u="none" strike="noStrike" cap="none" dirty="0">
              <a:solidFill>
                <a:srgbClr val="C00000"/>
              </a:solidFil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3"/>
          <p:cNvSpPr txBox="1">
            <a:spLocks noGrp="1"/>
          </p:cNvSpPr>
          <p:nvPr>
            <p:ph type="title"/>
          </p:nvPr>
        </p:nvSpPr>
        <p:spPr>
          <a:xfrm>
            <a:off x="311700" y="195210"/>
            <a:ext cx="8520600" cy="53425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Arial"/>
                <a:ea typeface="Arial"/>
                <a:cs typeface="Arial"/>
                <a:sym typeface="Arial"/>
              </a:rPr>
              <a:t>Expectations while judging:</a:t>
            </a:r>
            <a:endParaRPr/>
          </a:p>
        </p:txBody>
      </p:sp>
      <p:sp>
        <p:nvSpPr>
          <p:cNvPr id="159" name="Google Shape;159;p33"/>
          <p:cNvSpPr txBox="1">
            <a:spLocks noGrp="1"/>
          </p:cNvSpPr>
          <p:nvPr>
            <p:ph type="body" idx="1"/>
          </p:nvPr>
        </p:nvSpPr>
        <p:spPr>
          <a:xfrm>
            <a:off x="311700" y="729466"/>
            <a:ext cx="8520600" cy="4177109"/>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600"/>
              <a:buFont typeface="Arial"/>
              <a:buChar char="●"/>
            </a:pPr>
            <a:r>
              <a:rPr lang="en" sz="1600" b="1" i="0" u="none" strike="noStrike" cap="none" dirty="0">
                <a:solidFill>
                  <a:schemeClr val="tx1"/>
                </a:solidFill>
                <a:latin typeface="Arial"/>
                <a:ea typeface="Arial"/>
                <a:cs typeface="Arial"/>
                <a:sym typeface="Arial"/>
              </a:rPr>
              <a:t>ALL STUDENTS </a:t>
            </a:r>
            <a:r>
              <a:rPr lang="en" sz="1600" b="0" i="0" u="none" strike="noStrike" cap="none" dirty="0">
                <a:solidFill>
                  <a:schemeClr val="tx1"/>
                </a:solidFill>
                <a:latin typeface="Arial"/>
                <a:ea typeface="Arial"/>
                <a:cs typeface="Arial"/>
                <a:sym typeface="Arial"/>
              </a:rPr>
              <a:t>WHO ARE COMING TO AUDITION </a:t>
            </a:r>
            <a:r>
              <a:rPr lang="en" sz="1600" b="1" i="0" u="none" strike="noStrike" cap="none" dirty="0">
                <a:solidFill>
                  <a:schemeClr val="tx1"/>
                </a:solidFill>
                <a:latin typeface="Arial"/>
                <a:ea typeface="Arial"/>
                <a:cs typeface="Arial"/>
                <a:sym typeface="Arial"/>
              </a:rPr>
              <a:t>WILL BE HEARD</a:t>
            </a:r>
            <a:r>
              <a:rPr lang="en" sz="1600" b="0" i="0" u="none" strike="noStrike" cap="none" dirty="0">
                <a:solidFill>
                  <a:schemeClr val="tx1"/>
                </a:solidFill>
                <a:sym typeface="Arial"/>
              </a:rPr>
              <a:t>.</a:t>
            </a:r>
            <a:endParaRPr dirty="0">
              <a:solidFill>
                <a:schemeClr val="tx1"/>
              </a:solidFill>
            </a:endParaRPr>
          </a:p>
          <a:p>
            <a:pPr marL="457200" marR="0" lvl="0" indent="-342900" algn="l" rtl="0">
              <a:lnSpc>
                <a:spcPct val="115000"/>
              </a:lnSpc>
              <a:spcBef>
                <a:spcPts val="1600"/>
              </a:spcBef>
              <a:spcAft>
                <a:spcPts val="0"/>
              </a:spcAft>
              <a:buClr>
                <a:schemeClr val="dk2"/>
              </a:buClr>
              <a:buSzPts val="1600"/>
              <a:buFont typeface="Arial"/>
              <a:buChar char="●"/>
            </a:pPr>
            <a:r>
              <a:rPr lang="en" sz="1600" b="0" i="0" u="none" strike="noStrike" cap="none" dirty="0">
                <a:solidFill>
                  <a:schemeClr val="tx1"/>
                </a:solidFill>
                <a:latin typeface="Arial"/>
                <a:ea typeface="Arial"/>
                <a:cs typeface="Arial"/>
                <a:sym typeface="Arial"/>
              </a:rPr>
              <a:t>Ask any questions </a:t>
            </a:r>
            <a:r>
              <a:rPr lang="en" sz="1600" b="1" i="0" u="none" strike="noStrike" cap="none" dirty="0">
                <a:solidFill>
                  <a:schemeClr val="tx1"/>
                </a:solidFill>
                <a:latin typeface="Arial"/>
                <a:ea typeface="Arial"/>
                <a:cs typeface="Arial"/>
                <a:sym typeface="Arial"/>
              </a:rPr>
              <a:t>immediately</a:t>
            </a:r>
            <a:r>
              <a:rPr lang="en" sz="1600" b="0" i="0" u="none" strike="noStrike" cap="none" dirty="0">
                <a:solidFill>
                  <a:schemeClr val="tx1"/>
                </a:solidFill>
                <a:sym typeface="Arial"/>
              </a:rPr>
              <a:t> of head judges</a:t>
            </a:r>
            <a:endParaRPr dirty="0">
              <a:solidFill>
                <a:schemeClr val="tx1"/>
              </a:solidFill>
            </a:endParaRPr>
          </a:p>
          <a:p>
            <a:pPr marL="457200" marR="0" lvl="0" indent="-342900" algn="l" rtl="0">
              <a:lnSpc>
                <a:spcPct val="115000"/>
              </a:lnSpc>
              <a:spcBef>
                <a:spcPts val="1600"/>
              </a:spcBef>
              <a:spcAft>
                <a:spcPts val="0"/>
              </a:spcAft>
              <a:buClr>
                <a:schemeClr val="dk2"/>
              </a:buClr>
              <a:buSzPts val="1600"/>
              <a:buFont typeface="Arial"/>
              <a:buChar char="●"/>
            </a:pPr>
            <a:r>
              <a:rPr lang="en" sz="1600" b="0" i="0" u="none" strike="noStrike" cap="none" dirty="0">
                <a:solidFill>
                  <a:schemeClr val="tx1"/>
                </a:solidFill>
                <a:sym typeface="Arial"/>
              </a:rPr>
              <a:t>Always click “Save Current Score”</a:t>
            </a:r>
            <a:endParaRPr dirty="0">
              <a:solidFill>
                <a:schemeClr val="tx1"/>
              </a:solidFill>
            </a:endParaRPr>
          </a:p>
          <a:p>
            <a:pPr marL="457200" marR="0" lvl="0" indent="-342900" algn="l" rtl="0">
              <a:lnSpc>
                <a:spcPct val="115000"/>
              </a:lnSpc>
              <a:spcBef>
                <a:spcPts val="1600"/>
              </a:spcBef>
              <a:spcAft>
                <a:spcPts val="0"/>
              </a:spcAft>
              <a:buClr>
                <a:schemeClr val="dk2"/>
              </a:buClr>
              <a:buSzPts val="1600"/>
              <a:buFont typeface="Arial"/>
              <a:buChar char="●"/>
            </a:pPr>
            <a:r>
              <a:rPr lang="en" sz="1600" b="0" i="0" u="none" strike="noStrike" cap="none" dirty="0">
                <a:solidFill>
                  <a:schemeClr val="tx1"/>
                </a:solidFill>
                <a:latin typeface="Arial"/>
                <a:ea typeface="Arial"/>
                <a:cs typeface="Arial"/>
                <a:sym typeface="Arial"/>
              </a:rPr>
              <a:t>Use all scratch sheets AND </a:t>
            </a:r>
            <a:r>
              <a:rPr lang="en" sz="1600" b="0" i="0" u="none" strike="noStrike" cap="none" dirty="0" err="1">
                <a:solidFill>
                  <a:schemeClr val="tx1"/>
                </a:solidFill>
                <a:latin typeface="Arial"/>
                <a:ea typeface="Arial"/>
                <a:cs typeface="Arial"/>
                <a:sym typeface="Arial"/>
              </a:rPr>
              <a:t>ctfest.net</a:t>
            </a:r>
            <a:r>
              <a:rPr lang="en" sz="1600" b="0" i="0" u="none" strike="noStrike" cap="none" dirty="0">
                <a:solidFill>
                  <a:schemeClr val="tx1"/>
                </a:solidFill>
                <a:sym typeface="Arial"/>
              </a:rPr>
              <a:t> while adjudicating (one judge on each)</a:t>
            </a:r>
            <a:endParaRPr dirty="0">
              <a:solidFill>
                <a:schemeClr val="tx1"/>
              </a:solidFill>
            </a:endParaRPr>
          </a:p>
          <a:p>
            <a:pPr marL="457200" marR="0" lvl="0" indent="-342900" algn="l" rtl="0">
              <a:lnSpc>
                <a:spcPct val="115000"/>
              </a:lnSpc>
              <a:spcBef>
                <a:spcPts val="1600"/>
              </a:spcBef>
              <a:spcAft>
                <a:spcPts val="0"/>
              </a:spcAft>
              <a:buClr>
                <a:schemeClr val="dk2"/>
              </a:buClr>
              <a:buSzPts val="1600"/>
              <a:buFont typeface="Arial"/>
              <a:buChar char="●"/>
            </a:pPr>
            <a:r>
              <a:rPr lang="en" sz="1600" b="0" i="0" u="none" strike="noStrike" cap="none" dirty="0">
                <a:solidFill>
                  <a:schemeClr val="tx1"/>
                </a:solidFill>
                <a:sym typeface="Arial"/>
              </a:rPr>
              <a:t>Please use the script provided. It is INAPPROPRIATE to give verbal feedback or a lesson/masterclass.</a:t>
            </a:r>
            <a:endParaRPr dirty="0">
              <a:solidFill>
                <a:schemeClr val="tx1"/>
              </a:solidFill>
            </a:endParaRPr>
          </a:p>
          <a:p>
            <a:pPr marL="457200" marR="0" lvl="0" indent="-342900" algn="l" rtl="0">
              <a:lnSpc>
                <a:spcPct val="115000"/>
              </a:lnSpc>
              <a:spcBef>
                <a:spcPts val="1600"/>
              </a:spcBef>
              <a:spcAft>
                <a:spcPts val="0"/>
              </a:spcAft>
              <a:buClr>
                <a:schemeClr val="dk2"/>
              </a:buClr>
              <a:buSzPts val="1600"/>
              <a:buFont typeface="Arial"/>
              <a:buChar char="●"/>
            </a:pPr>
            <a:r>
              <a:rPr lang="en" sz="1600" b="0" i="0" u="none" strike="noStrike" cap="none" dirty="0">
                <a:solidFill>
                  <a:schemeClr val="tx1"/>
                </a:solidFill>
                <a:sym typeface="Arial"/>
              </a:rPr>
              <a:t>Stay on schedule! If students are available early (and are willing), please take them.</a:t>
            </a:r>
            <a:endParaRPr dirty="0">
              <a:solidFill>
                <a:schemeClr val="tx1"/>
              </a:solidFill>
            </a:endParaRPr>
          </a:p>
          <a:p>
            <a:pPr marL="457200" marR="0" lvl="0" indent="-342900" algn="l" rtl="0">
              <a:lnSpc>
                <a:spcPct val="115000"/>
              </a:lnSpc>
              <a:spcBef>
                <a:spcPts val="1600"/>
              </a:spcBef>
              <a:spcAft>
                <a:spcPts val="0"/>
              </a:spcAft>
              <a:buClr>
                <a:schemeClr val="dk2"/>
              </a:buClr>
              <a:buSzPts val="1600"/>
              <a:buFont typeface="Arial"/>
              <a:buChar char="●"/>
            </a:pPr>
            <a:r>
              <a:rPr lang="en" sz="1600" b="1" i="0" u="none" strike="noStrike" cap="none" dirty="0">
                <a:solidFill>
                  <a:schemeClr val="tx1"/>
                </a:solidFill>
                <a:latin typeface="Arial"/>
                <a:ea typeface="Arial"/>
                <a:cs typeface="Arial"/>
                <a:sym typeface="Arial"/>
              </a:rPr>
              <a:t>Confirm the student’s name</a:t>
            </a:r>
            <a:r>
              <a:rPr lang="en" sz="1600" b="0" i="0" u="none" strike="noStrike" cap="none" dirty="0">
                <a:solidFill>
                  <a:schemeClr val="tx1"/>
                </a:solidFill>
                <a:sym typeface="Arial"/>
              </a:rPr>
              <a:t> and record the student’s name on the scratch sheet.</a:t>
            </a:r>
            <a:endParaRPr dirty="0">
              <a:solidFill>
                <a:schemeClr val="tx1"/>
              </a:solidFill>
            </a:endParaRPr>
          </a:p>
          <a:p>
            <a:pPr marL="457200" marR="0" lvl="0" indent="-342900" algn="l" rtl="0">
              <a:lnSpc>
                <a:spcPct val="115000"/>
              </a:lnSpc>
              <a:spcBef>
                <a:spcPts val="1600"/>
              </a:spcBef>
              <a:spcAft>
                <a:spcPts val="0"/>
              </a:spcAft>
              <a:buClr>
                <a:schemeClr val="dk2"/>
              </a:buClr>
              <a:buSzPts val="1600"/>
              <a:buFont typeface="Arial"/>
              <a:buChar char="●"/>
            </a:pPr>
            <a:r>
              <a:rPr lang="en" sz="1600" b="0" i="0" u="none" strike="noStrike" cap="none" dirty="0">
                <a:solidFill>
                  <a:schemeClr val="tx1"/>
                </a:solidFill>
                <a:sym typeface="Arial"/>
              </a:rPr>
              <a:t>Be consistent and use the descriptors when adjudicating. </a:t>
            </a:r>
            <a:endParaRPr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4"/>
          <p:cNvSpPr txBox="1">
            <a:spLocks noGrp="1"/>
          </p:cNvSpPr>
          <p:nvPr>
            <p:ph type="title"/>
          </p:nvPr>
        </p:nvSpPr>
        <p:spPr>
          <a:xfrm>
            <a:off x="311700" y="133564"/>
            <a:ext cx="8520600" cy="54453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800" b="0" i="0" u="none" strike="noStrike" cap="none">
                <a:solidFill>
                  <a:schemeClr val="dk1"/>
                </a:solidFill>
                <a:latin typeface="Arial"/>
                <a:ea typeface="Arial"/>
                <a:cs typeface="Arial"/>
                <a:sym typeface="Arial"/>
              </a:rPr>
              <a:t>Judge Guidelines – first CHECK STUDENT NAME</a:t>
            </a:r>
            <a:endParaRPr sz="2800" b="0" i="0" u="none" strike="noStrike" cap="none">
              <a:solidFill>
                <a:schemeClr val="dk1"/>
              </a:solidFill>
              <a:latin typeface="Arial"/>
              <a:ea typeface="Arial"/>
              <a:cs typeface="Arial"/>
              <a:sym typeface="Arial"/>
            </a:endParaRPr>
          </a:p>
        </p:txBody>
      </p:sp>
      <p:sp>
        <p:nvSpPr>
          <p:cNvPr id="165" name="Google Shape;165;p34"/>
          <p:cNvSpPr txBox="1">
            <a:spLocks noGrp="1"/>
          </p:cNvSpPr>
          <p:nvPr>
            <p:ph type="body" idx="1"/>
          </p:nvPr>
        </p:nvSpPr>
        <p:spPr>
          <a:xfrm>
            <a:off x="311700" y="678094"/>
            <a:ext cx="8520600" cy="4308406"/>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 b="0" i="0" u="none" strike="noStrike" cap="none" dirty="0">
                <a:solidFill>
                  <a:schemeClr val="tx1"/>
                </a:solidFill>
                <a:sym typeface="Arial"/>
              </a:rPr>
              <a:t>Make students feel welcome and comfortable; no comments about instruments, dress, etc.			</a:t>
            </a:r>
            <a:endParaRPr dirty="0">
              <a:solidFill>
                <a:schemeClr val="tx1"/>
              </a:solidFill>
            </a:endParaRPr>
          </a:p>
          <a:p>
            <a:pPr marL="457200" marR="0" lvl="0" indent="-342900" algn="l" rtl="0">
              <a:lnSpc>
                <a:spcPct val="115000"/>
              </a:lnSpc>
              <a:spcBef>
                <a:spcPts val="1600"/>
              </a:spcBef>
              <a:spcAft>
                <a:spcPts val="0"/>
              </a:spcAft>
              <a:buClr>
                <a:schemeClr val="dk2"/>
              </a:buClr>
              <a:buSzPts val="1800"/>
              <a:buFont typeface="Arial"/>
              <a:buChar char="●"/>
            </a:pPr>
            <a:r>
              <a:rPr lang="en" b="1" i="1" u="none" strike="noStrike" cap="none" dirty="0">
                <a:solidFill>
                  <a:schemeClr val="tx1"/>
                </a:solidFill>
              </a:rPr>
              <a:t>If a student has a different edition</a:t>
            </a:r>
            <a:r>
              <a:rPr lang="en" b="0" i="0" u="none" strike="noStrike" cap="none" dirty="0">
                <a:solidFill>
                  <a:schemeClr val="tx1"/>
                </a:solidFill>
                <a:sym typeface="Arial"/>
              </a:rPr>
              <a:t>, he/she may still audition and be scored; however, the score must reflect the comparison to the proper edition (different articulation, different octaves, etc. result in lower scores). </a:t>
            </a:r>
            <a:endParaRPr b="1" dirty="0">
              <a:solidFill>
                <a:schemeClr val="tx1"/>
              </a:solidFill>
            </a:endParaRPr>
          </a:p>
          <a:p>
            <a:pPr marL="457200" marR="0" lvl="0" indent="-342900" algn="l" rtl="0">
              <a:lnSpc>
                <a:spcPct val="115000"/>
              </a:lnSpc>
              <a:spcBef>
                <a:spcPts val="1600"/>
              </a:spcBef>
              <a:spcAft>
                <a:spcPts val="0"/>
              </a:spcAft>
              <a:buClr>
                <a:schemeClr val="dk2"/>
              </a:buClr>
              <a:buSzPts val="1800"/>
              <a:buFont typeface="Arial"/>
              <a:buChar char="●"/>
            </a:pPr>
            <a:r>
              <a:rPr lang="en" b="1" i="1" u="none" strike="noStrike" cap="none" dirty="0">
                <a:solidFill>
                  <a:schemeClr val="tx1"/>
                </a:solidFill>
              </a:rPr>
              <a:t>Students with the wrong solo</a:t>
            </a:r>
            <a:r>
              <a:rPr lang="en" b="0" i="1" u="none" strike="noStrike" cap="none" dirty="0">
                <a:solidFill>
                  <a:schemeClr val="tx1"/>
                </a:solidFill>
                <a:latin typeface="Arial"/>
                <a:ea typeface="Arial"/>
                <a:cs typeface="Arial"/>
                <a:sym typeface="Arial"/>
              </a:rPr>
              <a:t> may play and receive comments, but not receive a score for the solo</a:t>
            </a:r>
            <a:r>
              <a:rPr lang="en" b="0" i="0" u="none" strike="noStrike" cap="none" dirty="0">
                <a:solidFill>
                  <a:schemeClr val="tx1"/>
                </a:solidFill>
                <a:latin typeface="Arial"/>
                <a:ea typeface="Arial"/>
                <a:cs typeface="Arial"/>
                <a:sym typeface="Arial"/>
              </a:rPr>
              <a:t>. They may play and be scored on the scales and sight-reading </a:t>
            </a:r>
          </a:p>
          <a:p>
            <a:pPr marL="457200" marR="0" lvl="0" indent="-342900" algn="l" rtl="0">
              <a:lnSpc>
                <a:spcPct val="115000"/>
              </a:lnSpc>
              <a:spcBef>
                <a:spcPts val="1600"/>
              </a:spcBef>
              <a:spcAft>
                <a:spcPts val="0"/>
              </a:spcAft>
              <a:buClr>
                <a:schemeClr val="dk2"/>
              </a:buClr>
              <a:buSzPts val="1800"/>
              <a:buFont typeface="Arial"/>
              <a:buChar char="●"/>
            </a:pPr>
            <a:r>
              <a:rPr lang="en" b="1" i="1" dirty="0">
                <a:solidFill>
                  <a:schemeClr val="tx1"/>
                </a:solidFill>
              </a:rPr>
              <a:t>Students performing from memory </a:t>
            </a:r>
            <a:r>
              <a:rPr lang="en" dirty="0">
                <a:solidFill>
                  <a:schemeClr val="tx1"/>
                </a:solidFill>
              </a:rPr>
              <a:t>DO NOT need a copy of the music</a:t>
            </a:r>
            <a:endParaRPr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800" b="0" i="0" u="none" strike="noStrike" cap="none">
                <a:solidFill>
                  <a:schemeClr val="dk1"/>
                </a:solidFill>
                <a:latin typeface="Arial"/>
                <a:ea typeface="Arial"/>
                <a:cs typeface="Arial"/>
                <a:sym typeface="Arial"/>
              </a:rPr>
              <a:t>Judge Guidelines: CMEA Copyright Policy</a:t>
            </a:r>
            <a:endParaRPr/>
          </a:p>
        </p:txBody>
      </p:sp>
      <p:sp>
        <p:nvSpPr>
          <p:cNvPr id="171" name="Google Shape;171;p35"/>
          <p:cNvSpPr txBox="1">
            <a:spLocks noGrp="1"/>
          </p:cNvSpPr>
          <p:nvPr>
            <p:ph type="body" idx="1"/>
          </p:nvPr>
        </p:nvSpPr>
        <p:spPr>
          <a:xfrm>
            <a:off x="311700" y="1017724"/>
            <a:ext cx="8520600" cy="3848189"/>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2"/>
              </a:buClr>
              <a:buSzPts val="2400"/>
              <a:buFont typeface="Arial"/>
              <a:buChar char="●"/>
            </a:pPr>
            <a:r>
              <a:rPr lang="en" sz="2400" b="0" i="0" u="none" strike="noStrike" cap="none" dirty="0">
                <a:solidFill>
                  <a:schemeClr val="tx1"/>
                </a:solidFill>
                <a:latin typeface="Arial"/>
                <a:ea typeface="Arial"/>
                <a:cs typeface="Arial"/>
                <a:sym typeface="Arial"/>
              </a:rPr>
              <a:t>CMEA expects all students participating in the audition process to abide by all copyright laws. Students must have an original piece of music, a digitally purchased copy w/receipt, a public domain copy, </a:t>
            </a:r>
            <a:r>
              <a:rPr lang="en" sz="2400" dirty="0">
                <a:solidFill>
                  <a:schemeClr val="tx1"/>
                </a:solidFill>
              </a:rPr>
              <a:t>OR</a:t>
            </a:r>
            <a:r>
              <a:rPr lang="en" sz="2400" b="0" i="0" u="none" strike="noStrike" cap="none" dirty="0">
                <a:solidFill>
                  <a:schemeClr val="tx1"/>
                </a:solidFill>
                <a:latin typeface="Arial"/>
                <a:ea typeface="Arial"/>
                <a:cs typeface="Arial"/>
                <a:sym typeface="Arial"/>
              </a:rPr>
              <a:t> perform from memory. With the exception of students performing from memory, students auditioning without an acceptable copy of music may be disqualified from festival participation. 	</a:t>
            </a:r>
            <a:endParaRPr sz="2400" b="0" i="0" u="none" strike="noStrike" cap="none" dirty="0">
              <a:solidFill>
                <a:schemeClr val="tx1"/>
              </a:solidFill>
              <a:latin typeface="Arial"/>
              <a:ea typeface="Arial"/>
              <a:cs typeface="Arial"/>
              <a:sym typeface="Arial"/>
            </a:endParaRPr>
          </a:p>
          <a:p>
            <a:pPr marL="457200" marR="0" lvl="0" indent="-381000" algn="l" rtl="0">
              <a:lnSpc>
                <a:spcPct val="115000"/>
              </a:lnSpc>
              <a:spcBef>
                <a:spcPts val="0"/>
              </a:spcBef>
              <a:spcAft>
                <a:spcPts val="0"/>
              </a:spcAft>
              <a:buClr>
                <a:schemeClr val="dk2"/>
              </a:buClr>
              <a:buSzPts val="2400"/>
              <a:buFont typeface="Arial"/>
              <a:buChar char="●"/>
            </a:pPr>
            <a:r>
              <a:rPr lang="en" b="1" dirty="0">
                <a:solidFill>
                  <a:schemeClr val="tx1"/>
                </a:solidFill>
              </a:rPr>
              <a:t>STUDENTS PERFORMING FROM MEMORY DO NOT NEED A COPY OF THE MUSIC IN THE ROOM</a:t>
            </a:r>
            <a:r>
              <a:rPr lang="en" sz="2400" b="1" i="0" u="none" strike="noStrike" cap="none" dirty="0">
                <a:solidFill>
                  <a:schemeClr val="tx1"/>
                </a:solidFill>
                <a:sym typeface="Arial"/>
              </a:rPr>
              <a:t>	</a:t>
            </a:r>
            <a:endParaRPr b="1" dirty="0">
              <a:solidFill>
                <a:schemeClr val="tx1"/>
              </a:solidFil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6"/>
          <p:cNvSpPr txBox="1">
            <a:spLocks noGrp="1"/>
          </p:cNvSpPr>
          <p:nvPr>
            <p:ph type="ctrTitle"/>
          </p:nvPr>
        </p:nvSpPr>
        <p:spPr>
          <a:xfrm>
            <a:off x="1143000" y="328774"/>
            <a:ext cx="6858000" cy="647272"/>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0" i="1" u="none" strike="noStrike" cap="none">
                <a:solidFill>
                  <a:srgbClr val="0070C0"/>
                </a:solidFill>
                <a:latin typeface="Arial"/>
                <a:ea typeface="Arial"/>
                <a:cs typeface="Arial"/>
                <a:sym typeface="Arial"/>
              </a:rPr>
              <a:t>Judge Copyright Guidelines</a:t>
            </a:r>
            <a:endParaRPr/>
          </a:p>
        </p:txBody>
      </p:sp>
      <p:sp>
        <p:nvSpPr>
          <p:cNvPr id="177" name="Google Shape;177;p36"/>
          <p:cNvSpPr txBox="1">
            <a:spLocks noGrp="1"/>
          </p:cNvSpPr>
          <p:nvPr>
            <p:ph type="subTitle" idx="1"/>
          </p:nvPr>
        </p:nvSpPr>
        <p:spPr>
          <a:xfrm>
            <a:off x="1143000" y="976050"/>
            <a:ext cx="6978300" cy="392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2400"/>
              <a:buFont typeface="Arial"/>
              <a:buNone/>
            </a:pPr>
            <a:r>
              <a:rPr lang="en" sz="2400" b="0" i="0" u="none" strike="noStrike" cap="none" dirty="0">
                <a:solidFill>
                  <a:srgbClr val="00B050"/>
                </a:solidFill>
                <a:latin typeface="Arial"/>
                <a:ea typeface="Arial"/>
                <a:cs typeface="Arial"/>
                <a:sym typeface="Arial"/>
              </a:rPr>
              <a:t>Unless performing from memory </a:t>
            </a:r>
          </a:p>
          <a:p>
            <a:pPr marL="0" marR="0" lvl="0" indent="0" algn="ctr" rtl="0">
              <a:lnSpc>
                <a:spcPct val="100000"/>
              </a:lnSpc>
              <a:spcBef>
                <a:spcPts val="0"/>
              </a:spcBef>
              <a:spcAft>
                <a:spcPts val="0"/>
              </a:spcAft>
              <a:buClr>
                <a:schemeClr val="dk2"/>
              </a:buClr>
              <a:buSzPts val="2400"/>
              <a:buFont typeface="Arial"/>
              <a:buNone/>
            </a:pPr>
            <a:r>
              <a:rPr lang="en" sz="2400" b="0" i="0" u="none" strike="noStrike" cap="none" dirty="0">
                <a:solidFill>
                  <a:srgbClr val="00B050"/>
                </a:solidFill>
                <a:latin typeface="Arial"/>
                <a:ea typeface="Arial"/>
                <a:cs typeface="Arial"/>
                <a:sym typeface="Arial"/>
              </a:rPr>
              <a:t>(no music needed),</a:t>
            </a:r>
            <a:endParaRPr dirty="0"/>
          </a:p>
          <a:p>
            <a:pPr marL="0" marR="0" lvl="0" indent="0" algn="ctr" rtl="0">
              <a:lnSpc>
                <a:spcPct val="100000"/>
              </a:lnSpc>
              <a:spcBef>
                <a:spcPts val="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800"/>
            </a:pPr>
            <a:r>
              <a:rPr lang="en" sz="1800" b="0" i="0" u="none" strike="noStrike" cap="none" dirty="0">
                <a:solidFill>
                  <a:schemeClr val="dk1"/>
                </a:solidFill>
                <a:latin typeface="Arial"/>
                <a:ea typeface="Arial"/>
                <a:cs typeface="Arial"/>
                <a:sym typeface="Arial"/>
              </a:rPr>
              <a:t>Confirm that student has original, or…</a:t>
            </a:r>
            <a:endParaRPr dirty="0"/>
          </a:p>
          <a:p>
            <a:pPr marL="0" marR="0" lvl="0" indent="0" algn="ctr" rtl="0">
              <a:lnSpc>
                <a:spcPct val="100000"/>
              </a:lnSpc>
              <a:spcBef>
                <a:spcPts val="0"/>
              </a:spcBef>
              <a:spcAft>
                <a:spcPts val="0"/>
              </a:spcAft>
              <a:buClr>
                <a:schemeClr val="dk2"/>
              </a:buClr>
              <a:buSzPts val="1800"/>
            </a:pPr>
            <a:r>
              <a:rPr lang="en" sz="1800" b="0" i="0" u="none" strike="noStrike" cap="none" dirty="0">
                <a:solidFill>
                  <a:schemeClr val="dk1"/>
                </a:solidFill>
                <a:latin typeface="Arial"/>
                <a:ea typeface="Arial"/>
                <a:cs typeface="Arial"/>
                <a:sym typeface="Arial"/>
              </a:rPr>
              <a:t>Confirm that student has a Public Domain copy, or...</a:t>
            </a:r>
            <a:endParaRPr lang="en" dirty="0"/>
          </a:p>
          <a:p>
            <a:pPr marL="0" marR="0" lvl="0" indent="0" algn="ctr" rtl="0">
              <a:lnSpc>
                <a:spcPct val="100000"/>
              </a:lnSpc>
              <a:spcBef>
                <a:spcPts val="0"/>
              </a:spcBef>
              <a:spcAft>
                <a:spcPts val="0"/>
              </a:spcAft>
              <a:buClr>
                <a:schemeClr val="dk2"/>
              </a:buClr>
              <a:buSzPts val="1800"/>
            </a:pPr>
            <a:endParaRPr lang="en" sz="1800" b="0" i="0" u="none" strike="noStrike" cap="none" dirty="0">
              <a:solidFill>
                <a:srgbClr val="9F5900"/>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800"/>
            </a:pPr>
            <a:r>
              <a:rPr lang="en" sz="1800" b="0" i="0" u="none" strike="noStrike" cap="none" dirty="0">
                <a:solidFill>
                  <a:srgbClr val="9F5900"/>
                </a:solidFill>
                <a:latin typeface="Arial"/>
                <a:ea typeface="Arial"/>
                <a:cs typeface="Arial"/>
                <a:sym typeface="Arial"/>
              </a:rPr>
              <a:t>* If student has a not-legal photocopy, </a:t>
            </a:r>
            <a:r>
              <a:rPr lang="en" sz="1800" b="0" i="0" u="sng" strike="noStrike" cap="none" dirty="0">
                <a:solidFill>
                  <a:srgbClr val="9F5900"/>
                </a:solidFill>
                <a:latin typeface="Arial"/>
                <a:ea typeface="Arial"/>
                <a:cs typeface="Arial"/>
                <a:sym typeface="Arial"/>
              </a:rPr>
              <a:t>student performs</a:t>
            </a:r>
            <a:r>
              <a:rPr lang="en" sz="1800" b="0" i="0" u="none" strike="noStrike" cap="none" dirty="0">
                <a:solidFill>
                  <a:srgbClr val="9F5900"/>
                </a:solidFill>
                <a:latin typeface="Arial"/>
                <a:ea typeface="Arial"/>
                <a:cs typeface="Arial"/>
                <a:sym typeface="Arial"/>
              </a:rPr>
              <a:t>, </a:t>
            </a:r>
            <a:r>
              <a:rPr lang="en" sz="1800" b="0" i="0" u="sng" strike="noStrike" cap="none" dirty="0">
                <a:solidFill>
                  <a:srgbClr val="9F5900"/>
                </a:solidFill>
                <a:latin typeface="Arial"/>
                <a:ea typeface="Arial"/>
                <a:cs typeface="Arial"/>
                <a:sym typeface="Arial"/>
              </a:rPr>
              <a:t>is scored</a:t>
            </a:r>
            <a:r>
              <a:rPr lang="en" sz="1800" b="0" i="0" u="none" strike="noStrike" cap="none" dirty="0">
                <a:solidFill>
                  <a:srgbClr val="9F5900"/>
                </a:solidFill>
                <a:latin typeface="Arial"/>
                <a:ea typeface="Arial"/>
                <a:cs typeface="Arial"/>
                <a:sym typeface="Arial"/>
              </a:rPr>
              <a:t>. </a:t>
            </a:r>
            <a:r>
              <a:rPr lang="en" sz="1800" b="0" i="0" u="sng" strike="noStrike" cap="none" dirty="0">
                <a:solidFill>
                  <a:srgbClr val="9F5900"/>
                </a:solidFill>
                <a:latin typeface="Arial"/>
                <a:ea typeface="Arial"/>
                <a:cs typeface="Arial"/>
                <a:sym typeface="Arial"/>
              </a:rPr>
              <a:t>This has NO effect on the student’s score</a:t>
            </a:r>
            <a:r>
              <a:rPr lang="en" sz="1800" b="0" i="0" u="none" strike="noStrike" cap="none" dirty="0">
                <a:solidFill>
                  <a:srgbClr val="9F5900"/>
                </a:solidFill>
                <a:latin typeface="Arial"/>
                <a:ea typeface="Arial"/>
                <a:cs typeface="Arial"/>
                <a:sym typeface="Arial"/>
              </a:rPr>
              <a:t>. Make a note in the comments; keep a list of those who had illegal copies and inform Head Judge at the end of the day. </a:t>
            </a:r>
            <a:endParaRPr dirty="0"/>
          </a:p>
          <a:p>
            <a:pPr marL="342900" marR="0" lvl="0" indent="-228600" algn="ctr" rtl="0">
              <a:lnSpc>
                <a:spcPct val="100000"/>
              </a:lnSpc>
              <a:spcBef>
                <a:spcPts val="0"/>
              </a:spcBef>
              <a:spcAft>
                <a:spcPts val="0"/>
              </a:spcAft>
              <a:buClr>
                <a:schemeClr val="dk2"/>
              </a:buClr>
              <a:buSzPts val="1800"/>
              <a:buFont typeface="Arial"/>
              <a:buNone/>
            </a:pPr>
            <a:endParaRPr sz="1800" b="0" i="0" u="none" strike="noStrike" cap="none" dirty="0">
              <a:solidFill>
                <a:schemeClr val="accent5"/>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800"/>
            </a:pPr>
            <a:r>
              <a:rPr lang="en" sz="1800" b="0" i="0" u="sng" strike="noStrike" cap="none" dirty="0">
                <a:solidFill>
                  <a:srgbClr val="FF0000"/>
                </a:solidFill>
                <a:latin typeface="Arial"/>
                <a:ea typeface="Arial"/>
                <a:cs typeface="Arial"/>
                <a:sym typeface="Arial"/>
              </a:rPr>
              <a:t>Do not send students out into the hall to find an original</a:t>
            </a:r>
            <a:r>
              <a:rPr lang="en" sz="1800" b="0" i="0" u="none" strike="noStrike" cap="none" dirty="0">
                <a:solidFill>
                  <a:srgbClr val="FF0000"/>
                </a:solidFill>
                <a:latin typeface="Arial"/>
                <a:ea typeface="Arial"/>
                <a:cs typeface="Arial"/>
                <a:sym typeface="Arial"/>
              </a:rPr>
              <a:t>. This is not official protocol. </a:t>
            </a:r>
            <a:r>
              <a:rPr lang="en" sz="1800" b="0" i="0" u="none" strike="noStrike" cap="none">
                <a:solidFill>
                  <a:srgbClr val="FF0000"/>
                </a:solidFill>
                <a:latin typeface="Arial"/>
                <a:ea typeface="Arial"/>
                <a:cs typeface="Arial"/>
                <a:sym typeface="Arial"/>
              </a:rPr>
              <a:t>SEE </a:t>
            </a:r>
            <a:r>
              <a:rPr lang="en" sz="1800">
                <a:solidFill>
                  <a:srgbClr val="FF0000"/>
                </a:solidFill>
              </a:rPr>
              <a:t>*</a:t>
            </a:r>
            <a:r>
              <a:rPr lang="en" sz="1800" b="0" i="0" u="none" strike="noStrike" cap="none">
                <a:solidFill>
                  <a:srgbClr val="FF0000"/>
                </a:solidFill>
                <a:latin typeface="Arial"/>
                <a:ea typeface="Arial"/>
                <a:cs typeface="Arial"/>
                <a:sym typeface="Arial"/>
              </a:rPr>
              <a:t> </a:t>
            </a:r>
            <a:r>
              <a:rPr lang="en" sz="1800" b="0" i="0" u="none" strike="noStrike" cap="none" dirty="0">
                <a:solidFill>
                  <a:srgbClr val="FF0000"/>
                </a:solidFill>
                <a:latin typeface="Arial"/>
                <a:ea typeface="Arial"/>
                <a:cs typeface="Arial"/>
                <a:sym typeface="Arial"/>
              </a:rPr>
              <a:t>ABOVE.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800" b="0" i="0" u="none" strike="noStrike" cap="none">
                <a:solidFill>
                  <a:schemeClr val="dk1"/>
                </a:solidFill>
                <a:latin typeface="Arial"/>
                <a:ea typeface="Arial"/>
                <a:cs typeface="Arial"/>
                <a:sym typeface="Arial"/>
              </a:rPr>
              <a:t>Judge Guidelines Continued</a:t>
            </a:r>
            <a:endParaRPr/>
          </a:p>
        </p:txBody>
      </p:sp>
      <p:sp>
        <p:nvSpPr>
          <p:cNvPr id="183" name="Google Shape;183;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None/>
            </a:pPr>
            <a:endParaRPr dirty="0"/>
          </a:p>
          <a:p>
            <a:pPr marL="457200" marR="0" lvl="0" indent="-342900" algn="l" rtl="0">
              <a:lnSpc>
                <a:spcPct val="115000"/>
              </a:lnSpc>
              <a:spcBef>
                <a:spcPts val="0"/>
              </a:spcBef>
              <a:spcAft>
                <a:spcPts val="0"/>
              </a:spcAft>
              <a:buClr>
                <a:schemeClr val="dk2"/>
              </a:buClr>
              <a:buSzPts val="1800"/>
              <a:buFont typeface="Arial"/>
              <a:buChar char="●"/>
            </a:pPr>
            <a:r>
              <a:rPr lang="en" b="0" i="0" u="none" strike="noStrike" cap="none" dirty="0">
                <a:solidFill>
                  <a:schemeClr val="tx1"/>
                </a:solidFill>
                <a:sym typeface="Arial"/>
              </a:rPr>
              <a:t>Be specific in comments such as “nice” tone, but be sure score reflects the comment. Try to avoid a generic comment like “good job” (unless it really was a good job!); use “thank you for your efforts”, etc. P-C-P: Prescriptive, Constructive, Prescriptive</a:t>
            </a:r>
            <a:endParaRPr dirty="0">
              <a:solidFill>
                <a:schemeClr val="tx1"/>
              </a:solidFill>
            </a:endParaRPr>
          </a:p>
          <a:p>
            <a:pPr marL="457200" marR="0" lvl="0" indent="-342900" algn="l" rtl="0">
              <a:lnSpc>
                <a:spcPct val="115000"/>
              </a:lnSpc>
              <a:spcBef>
                <a:spcPts val="1600"/>
              </a:spcBef>
              <a:spcAft>
                <a:spcPts val="0"/>
              </a:spcAft>
              <a:buClr>
                <a:schemeClr val="dk2"/>
              </a:buClr>
              <a:buSzPts val="1800"/>
              <a:buFont typeface="Arial"/>
              <a:buChar char="●"/>
            </a:pPr>
            <a:r>
              <a:rPr lang="en" b="0" i="0" u="none" strike="noStrike" cap="none" dirty="0">
                <a:solidFill>
                  <a:schemeClr val="tx1"/>
                </a:solidFill>
                <a:sym typeface="Arial"/>
              </a:rPr>
              <a:t>Include written feedback on how to improve if appropriate.</a:t>
            </a:r>
          </a:p>
          <a:p>
            <a:pPr>
              <a:spcBef>
                <a:spcPts val="1600"/>
              </a:spcBef>
            </a:pPr>
            <a:r>
              <a:rPr lang="en" b="1" dirty="0">
                <a:solidFill>
                  <a:schemeClr val="tx1"/>
                </a:solidFill>
              </a:rPr>
              <a:t>Reminder </a:t>
            </a:r>
            <a:r>
              <a:rPr lang="en" dirty="0">
                <a:solidFill>
                  <a:schemeClr val="tx1"/>
                </a:solidFill>
              </a:rPr>
              <a:t>– </a:t>
            </a:r>
            <a:r>
              <a:rPr lang="en" dirty="0">
                <a:solidFill>
                  <a:srgbClr val="C00000"/>
                </a:solidFill>
              </a:rPr>
              <a:t>we do not listen to and/or score the cadenzas. Cadenzas are not part of the required solo.</a:t>
            </a:r>
            <a:endParaRPr lang="en" b="1" dirty="0">
              <a:solidFill>
                <a:srgbClr val="C00000"/>
              </a:solidFill>
            </a:endParaRPr>
          </a:p>
          <a:p>
            <a:pPr marL="457200" marR="0" lvl="0" indent="-342900" algn="l" rtl="0">
              <a:lnSpc>
                <a:spcPct val="115000"/>
              </a:lnSpc>
              <a:spcBef>
                <a:spcPts val="1600"/>
              </a:spcBef>
              <a:spcAft>
                <a:spcPts val="0"/>
              </a:spcAft>
              <a:buClr>
                <a:schemeClr val="dk2"/>
              </a:buClr>
              <a:buSzPts val="1800"/>
              <a:buFont typeface="Arial"/>
              <a:buChar char="●"/>
            </a:pPr>
            <a:endParaRPr dirty="0">
              <a:solidFill>
                <a:schemeClr val="tx1"/>
              </a:solidFill>
            </a:endParaRPr>
          </a:p>
          <a:p>
            <a:pPr marL="0" marR="0" lvl="0" indent="0" algn="l" rtl="0">
              <a:lnSpc>
                <a:spcPct val="115000"/>
              </a:lnSpc>
              <a:spcBef>
                <a:spcPts val="160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8"/>
          <p:cNvSpPr txBox="1">
            <a:spLocks noGrp="1"/>
          </p:cNvSpPr>
          <p:nvPr>
            <p:ph type="title"/>
          </p:nvPr>
        </p:nvSpPr>
        <p:spPr>
          <a:xfrm>
            <a:off x="4756200" y="447881"/>
            <a:ext cx="3999900" cy="81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FFFFFF"/>
                </a:solidFill>
                <a:highlight>
                  <a:srgbClr val="FF0000"/>
                </a:highlight>
              </a:rPr>
              <a:t>Poor example of Comments</a:t>
            </a:r>
            <a:endParaRPr b="1">
              <a:solidFill>
                <a:srgbClr val="FFFFFF"/>
              </a:solidFill>
              <a:highlight>
                <a:srgbClr val="FF0000"/>
              </a:highlight>
            </a:endParaRPr>
          </a:p>
        </p:txBody>
      </p:sp>
      <p:sp>
        <p:nvSpPr>
          <p:cNvPr id="190" name="Google Shape;190;p38"/>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t>Excellent preparation for the audition! Your level of musicianship was demonstrated through your attention to the details of the solo. Continue to build flexibility between your registers through continued work on long tones and harmonics. Make sure to check the key signature prior to starting the sight-reading, however great rhythmic accuracy in the sight-reading! </a:t>
            </a:r>
            <a:endParaRPr sz="1800"/>
          </a:p>
        </p:txBody>
      </p:sp>
      <p:sp>
        <p:nvSpPr>
          <p:cNvPr id="191" name="Google Shape;191;p38"/>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t>Good job today. Make sure to practice note accuracy. Make sure to dress appropriately for an audition. Good job with scale.</a:t>
            </a:r>
            <a:endParaRPr sz="2000"/>
          </a:p>
        </p:txBody>
      </p:sp>
      <p:sp>
        <p:nvSpPr>
          <p:cNvPr id="192" name="Google Shape;192;p38"/>
          <p:cNvSpPr txBox="1">
            <a:spLocks noGrp="1"/>
          </p:cNvSpPr>
          <p:nvPr>
            <p:ph type="title"/>
          </p:nvPr>
        </p:nvSpPr>
        <p:spPr>
          <a:xfrm>
            <a:off x="540300" y="447881"/>
            <a:ext cx="3999900" cy="81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FFFFFF"/>
                </a:solidFill>
                <a:highlight>
                  <a:srgbClr val="00FF00"/>
                </a:highlight>
              </a:rPr>
              <a:t>Good example of Comments</a:t>
            </a:r>
            <a:endParaRPr b="1">
              <a:solidFill>
                <a:srgbClr val="FFFFFF"/>
              </a:solidFill>
              <a:highlight>
                <a:srgbClr val="00FF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9"/>
          <p:cNvSpPr txBox="1">
            <a:spLocks noGrp="1"/>
          </p:cNvSpPr>
          <p:nvPr>
            <p:ph type="title"/>
          </p:nvPr>
        </p:nvSpPr>
        <p:spPr>
          <a:xfrm>
            <a:off x="311700" y="297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800" b="0" i="0" u="none" strike="noStrike" cap="none">
                <a:solidFill>
                  <a:schemeClr val="dk1"/>
                </a:solidFill>
                <a:latin typeface="Arial"/>
                <a:ea typeface="Arial"/>
                <a:cs typeface="Arial"/>
                <a:sym typeface="Arial"/>
              </a:rPr>
              <a:t>Judge Guidelines Continued</a:t>
            </a:r>
            <a:endParaRPr sz="2800" b="0" i="0" u="none" strike="noStrike" cap="none">
              <a:solidFill>
                <a:schemeClr val="dk1"/>
              </a:solidFill>
              <a:latin typeface="Arial"/>
              <a:ea typeface="Arial"/>
              <a:cs typeface="Arial"/>
              <a:sym typeface="Arial"/>
            </a:endParaRPr>
          </a:p>
        </p:txBody>
      </p:sp>
      <p:sp>
        <p:nvSpPr>
          <p:cNvPr id="198" name="Google Shape;198;p39"/>
          <p:cNvSpPr txBox="1">
            <a:spLocks noGrp="1"/>
          </p:cNvSpPr>
          <p:nvPr>
            <p:ph type="body" idx="1"/>
          </p:nvPr>
        </p:nvSpPr>
        <p:spPr>
          <a:xfrm>
            <a:off x="311700" y="869725"/>
            <a:ext cx="8520600" cy="3976750"/>
          </a:xfrm>
          <a:prstGeom prst="rect">
            <a:avLst/>
          </a:prstGeom>
          <a:noFill/>
          <a:ln>
            <a:noFill/>
          </a:ln>
        </p:spPr>
        <p:txBody>
          <a:bodyPr spcFirstLastPara="1" wrap="square" lIns="91425" tIns="91425" rIns="91425" bIns="91425" anchor="t" anchorCtr="0">
            <a:noAutofit/>
          </a:bodyPr>
          <a:lstStyle/>
          <a:p>
            <a:pPr marL="0" marR="0" lvl="0" indent="12700" algn="l" rtl="0">
              <a:lnSpc>
                <a:spcPct val="115000"/>
              </a:lnSpc>
              <a:spcBef>
                <a:spcPts val="0"/>
              </a:spcBef>
              <a:spcAft>
                <a:spcPts val="0"/>
              </a:spcAft>
              <a:buClr>
                <a:schemeClr val="dk2"/>
              </a:buClr>
              <a:buSzPts val="1600"/>
              <a:buFont typeface="Arial"/>
              <a:buChar char="●"/>
            </a:pPr>
            <a:r>
              <a:rPr lang="en" sz="1600" b="0" i="0" u="none" strike="noStrike" cap="none" dirty="0">
                <a:solidFill>
                  <a:schemeClr val="dk2"/>
                </a:solidFill>
                <a:latin typeface="Arial"/>
                <a:ea typeface="Arial"/>
                <a:cs typeface="Arial"/>
                <a:sym typeface="Arial"/>
              </a:rPr>
              <a:t> </a:t>
            </a:r>
            <a:r>
              <a:rPr lang="en" sz="1600" b="0" i="0" u="none" strike="noStrike" cap="none" dirty="0">
                <a:solidFill>
                  <a:schemeClr val="tx1"/>
                </a:solidFill>
                <a:latin typeface="Arial"/>
                <a:ea typeface="Arial"/>
                <a:cs typeface="Arial"/>
                <a:sym typeface="Arial"/>
              </a:rPr>
              <a:t>Respect Confidentiality – don’t ask where students are from or what school the</a:t>
            </a:r>
            <a:r>
              <a:rPr lang="en" sz="1600" dirty="0">
                <a:solidFill>
                  <a:schemeClr val="tx1"/>
                </a:solidFill>
              </a:rPr>
              <a:t> </a:t>
            </a:r>
            <a:r>
              <a:rPr lang="en" sz="1600" b="0" i="0" u="none" strike="noStrike" cap="none" dirty="0">
                <a:solidFill>
                  <a:schemeClr val="tx1"/>
                </a:solidFill>
                <a:sym typeface="Arial"/>
              </a:rPr>
              <a:t>are from, what kind of horn they play, do they have a private teacher, etc.</a:t>
            </a:r>
            <a:endParaRPr sz="1600" dirty="0">
              <a:solidFill>
                <a:schemeClr val="tx1"/>
              </a:solidFill>
            </a:endParaRPr>
          </a:p>
          <a:p>
            <a:pPr marL="0" marR="0" lvl="0" indent="12700" algn="l" rtl="0">
              <a:lnSpc>
                <a:spcPct val="115000"/>
              </a:lnSpc>
              <a:spcBef>
                <a:spcPts val="1600"/>
              </a:spcBef>
              <a:spcAft>
                <a:spcPts val="0"/>
              </a:spcAft>
              <a:buClr>
                <a:schemeClr val="dk2"/>
              </a:buClr>
              <a:buSzPts val="1600"/>
              <a:buFont typeface="Arial"/>
              <a:buChar char="●"/>
            </a:pPr>
            <a:r>
              <a:rPr lang="en" sz="1600" b="0" i="0" u="none" strike="noStrike" cap="none" dirty="0">
                <a:solidFill>
                  <a:schemeClr val="tx1"/>
                </a:solidFill>
                <a:sym typeface="Arial"/>
              </a:rPr>
              <a:t> Be courteous, friendly, encouraging, but not too personal – best plan is to stay  with the script as much as possible.</a:t>
            </a:r>
            <a:endParaRPr sz="1600" dirty="0">
              <a:solidFill>
                <a:schemeClr val="tx1"/>
              </a:solidFill>
            </a:endParaRPr>
          </a:p>
          <a:p>
            <a:pPr marL="0" marR="0" lvl="0" indent="12700" algn="l" rtl="0">
              <a:lnSpc>
                <a:spcPct val="115000"/>
              </a:lnSpc>
              <a:spcBef>
                <a:spcPts val="1600"/>
              </a:spcBef>
              <a:spcAft>
                <a:spcPts val="0"/>
              </a:spcAft>
              <a:buClr>
                <a:schemeClr val="dk2"/>
              </a:buClr>
              <a:buSzPts val="1600"/>
              <a:buFont typeface="Arial"/>
              <a:buChar char="●"/>
            </a:pPr>
            <a:r>
              <a:rPr lang="en" sz="1600" b="0" i="0" u="none" strike="noStrike" cap="none" dirty="0">
                <a:solidFill>
                  <a:schemeClr val="tx1"/>
                </a:solidFill>
                <a:latin typeface="Arial"/>
                <a:ea typeface="Arial"/>
                <a:cs typeface="Arial"/>
                <a:sym typeface="Arial"/>
              </a:rPr>
              <a:t> Please remember to guard the sight reading and remember that it is CMEA property – not yours to take, even after the auditions.</a:t>
            </a:r>
            <a:endParaRPr sz="1600" b="0" i="0" u="none" strike="noStrike" cap="none" dirty="0">
              <a:solidFill>
                <a:schemeClr val="tx1"/>
              </a:solidFill>
              <a:latin typeface="Arial"/>
              <a:ea typeface="Arial"/>
              <a:cs typeface="Arial"/>
              <a:sym typeface="Arial"/>
            </a:endParaRPr>
          </a:p>
          <a:p>
            <a:pPr marL="0" marR="0" lvl="0" indent="12700" algn="l" rtl="0">
              <a:lnSpc>
                <a:spcPct val="115000"/>
              </a:lnSpc>
              <a:spcBef>
                <a:spcPts val="1600"/>
              </a:spcBef>
              <a:spcAft>
                <a:spcPts val="0"/>
              </a:spcAft>
              <a:buClr>
                <a:schemeClr val="dk2"/>
              </a:buClr>
              <a:buSzPts val="1600"/>
              <a:buFont typeface="Arial"/>
              <a:buChar char="●"/>
            </a:pPr>
            <a:r>
              <a:rPr lang="en" sz="1600" dirty="0">
                <a:solidFill>
                  <a:schemeClr val="tx1"/>
                </a:solidFill>
              </a:rPr>
              <a:t> DO NOT photograph sight reading, post anything about auditions or materials on   social media, or otherwise violate the sensitive nature of the process.</a:t>
            </a:r>
            <a:endParaRPr sz="1600" dirty="0">
              <a:solidFill>
                <a:schemeClr val="tx1"/>
              </a:solidFill>
            </a:endParaRPr>
          </a:p>
          <a:p>
            <a:pPr marL="0" marR="0" lvl="0" indent="12700" algn="l" rtl="0">
              <a:lnSpc>
                <a:spcPct val="115000"/>
              </a:lnSpc>
              <a:spcBef>
                <a:spcPts val="1600"/>
              </a:spcBef>
              <a:spcAft>
                <a:spcPts val="0"/>
              </a:spcAft>
              <a:buClr>
                <a:schemeClr val="dk2"/>
              </a:buClr>
              <a:buSzPts val="1600"/>
              <a:buFont typeface="Arial"/>
              <a:buChar char="●"/>
            </a:pPr>
            <a:r>
              <a:rPr lang="en" sz="1600" b="0" i="0" u="none" strike="noStrike" cap="none" dirty="0">
                <a:solidFill>
                  <a:schemeClr val="tx1"/>
                </a:solidFill>
                <a:sym typeface="Arial"/>
              </a:rPr>
              <a:t> Do not talk about students within earshot of other students or teachers.</a:t>
            </a:r>
            <a:endParaRPr sz="1600" dirty="0">
              <a:solidFill>
                <a:schemeClr val="tx1"/>
              </a:solidFill>
            </a:endParaRPr>
          </a:p>
          <a:p>
            <a:pPr marL="0" marR="0" lvl="0" indent="12700" algn="l" rtl="0">
              <a:lnSpc>
                <a:spcPct val="115000"/>
              </a:lnSpc>
              <a:spcBef>
                <a:spcPts val="1600"/>
              </a:spcBef>
              <a:spcAft>
                <a:spcPts val="0"/>
              </a:spcAft>
              <a:buClr>
                <a:schemeClr val="dk2"/>
              </a:buClr>
              <a:buSzPts val="1600"/>
              <a:buFont typeface="Arial"/>
              <a:buChar char="●"/>
            </a:pPr>
            <a:r>
              <a:rPr lang="en" sz="1600" b="0" i="0" u="none" strike="noStrike" cap="none" dirty="0">
                <a:solidFill>
                  <a:schemeClr val="tx1"/>
                </a:solidFill>
                <a:latin typeface="Arial"/>
                <a:ea typeface="Arial"/>
                <a:cs typeface="Arial"/>
                <a:sym typeface="Arial"/>
              </a:rPr>
              <a:t> Positive and upbeat makes for a great day for everyone ☺</a:t>
            </a:r>
            <a:endParaRPr sz="1600" b="0" i="0" u="none" strike="noStrike" cap="none" dirty="0">
              <a:solidFill>
                <a:schemeClr val="tx1"/>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0"/>
          <p:cNvSpPr txBox="1">
            <a:spLocks noGrp="1"/>
          </p:cNvSpPr>
          <p:nvPr>
            <p:ph type="title"/>
          </p:nvPr>
        </p:nvSpPr>
        <p:spPr>
          <a:xfrm>
            <a:off x="311700" y="267129"/>
            <a:ext cx="8520600" cy="54453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800" b="0" i="0" u="none" strike="noStrike" cap="none">
                <a:solidFill>
                  <a:schemeClr val="dk1"/>
                </a:solidFill>
                <a:latin typeface="Arial"/>
                <a:ea typeface="Arial"/>
                <a:cs typeface="Arial"/>
                <a:sym typeface="Arial"/>
              </a:rPr>
              <a:t>To Do at Your Collaborative Session</a:t>
            </a:r>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204" name="Google Shape;204;p40"/>
          <p:cNvSpPr txBox="1">
            <a:spLocks noGrp="1"/>
          </p:cNvSpPr>
          <p:nvPr>
            <p:ph type="body" idx="1"/>
          </p:nvPr>
        </p:nvSpPr>
        <p:spPr>
          <a:xfrm>
            <a:off x="311700" y="811658"/>
            <a:ext cx="8520600" cy="4171307"/>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2"/>
              </a:buClr>
              <a:buSzPts val="2000"/>
              <a:buFont typeface="Arial"/>
              <a:buChar char="●"/>
            </a:pPr>
            <a:r>
              <a:rPr lang="en" sz="2000" b="0" i="0" u="none" strike="noStrike" cap="none" dirty="0">
                <a:solidFill>
                  <a:schemeClr val="tx1"/>
                </a:solidFill>
                <a:sym typeface="Arial"/>
              </a:rPr>
              <a:t>You will be meeting with the like instruments of your section and your Head Judges to calibrate adjudicating.</a:t>
            </a:r>
            <a:endParaRPr dirty="0">
              <a:solidFill>
                <a:schemeClr val="tx1"/>
              </a:solidFill>
            </a:endParaRPr>
          </a:p>
          <a:p>
            <a:pPr marL="457200" marR="0" lvl="0" indent="-355600" algn="l" rtl="0">
              <a:lnSpc>
                <a:spcPct val="115000"/>
              </a:lnSpc>
              <a:spcBef>
                <a:spcPts val="1600"/>
              </a:spcBef>
              <a:spcAft>
                <a:spcPts val="0"/>
              </a:spcAft>
              <a:buClr>
                <a:schemeClr val="dk2"/>
              </a:buClr>
              <a:buSzPts val="2000"/>
              <a:buFont typeface="Arial"/>
              <a:buChar char="●"/>
            </a:pPr>
            <a:r>
              <a:rPr lang="en" sz="2000" b="0" i="0" u="none" strike="noStrike" cap="none" dirty="0">
                <a:solidFill>
                  <a:schemeClr val="tx1"/>
                </a:solidFill>
                <a:latin typeface="Arial"/>
                <a:ea typeface="Arial"/>
                <a:cs typeface="Arial"/>
                <a:sym typeface="Arial"/>
              </a:rPr>
              <a:t>If deciding, choose the scales that you will hear for the day and tempo markings that are appropriate if not indicated. If time allows, the entire solo should be heard. </a:t>
            </a:r>
            <a:r>
              <a:rPr lang="en" sz="2000" b="1" i="0" u="none" strike="noStrike" cap="none" dirty="0">
                <a:solidFill>
                  <a:schemeClr val="tx1"/>
                </a:solidFill>
                <a:latin typeface="Arial"/>
                <a:ea typeface="Arial"/>
                <a:cs typeface="Arial"/>
                <a:sym typeface="Arial"/>
              </a:rPr>
              <a:t>(HS - All auditions are only 12 minutes)</a:t>
            </a:r>
            <a:endParaRPr sz="2000" b="1" i="0" u="none" strike="noStrike" cap="none" dirty="0">
              <a:solidFill>
                <a:schemeClr val="tx1"/>
              </a:solidFill>
              <a:latin typeface="Arial"/>
              <a:ea typeface="Arial"/>
              <a:cs typeface="Arial"/>
              <a:sym typeface="Arial"/>
            </a:endParaRPr>
          </a:p>
          <a:p>
            <a:pPr marL="457200" marR="0" lvl="0" indent="-355600" algn="l" rtl="0">
              <a:lnSpc>
                <a:spcPct val="115000"/>
              </a:lnSpc>
              <a:spcBef>
                <a:spcPts val="1600"/>
              </a:spcBef>
              <a:spcAft>
                <a:spcPts val="0"/>
              </a:spcAft>
              <a:buClr>
                <a:schemeClr val="dk2"/>
              </a:buClr>
              <a:buSzPts val="2000"/>
              <a:buFont typeface="Arial"/>
              <a:buChar char="●"/>
            </a:pPr>
            <a:r>
              <a:rPr lang="en" sz="2000" b="0" i="0" u="none" strike="noStrike" cap="none" dirty="0">
                <a:solidFill>
                  <a:schemeClr val="tx1"/>
                </a:solidFill>
                <a:sym typeface="Arial"/>
              </a:rPr>
              <a:t>If possible, listen to a section of the solo/a performance and practice adjudicating together. Make sure that all judges are adjudicating to the descriptors and to the same level. </a:t>
            </a:r>
            <a:endParaRPr dirty="0">
              <a:solidFill>
                <a:schemeClr val="tx1"/>
              </a:solidFill>
            </a:endParaRPr>
          </a:p>
          <a:p>
            <a:pPr marL="457200" marR="0" lvl="0" indent="-355600" algn="l" rtl="0">
              <a:lnSpc>
                <a:spcPct val="115000"/>
              </a:lnSpc>
              <a:spcBef>
                <a:spcPts val="1600"/>
              </a:spcBef>
              <a:spcAft>
                <a:spcPts val="0"/>
              </a:spcAft>
              <a:buClr>
                <a:schemeClr val="dk2"/>
              </a:buClr>
              <a:buSzPts val="2000"/>
              <a:buFont typeface="Arial"/>
              <a:buChar char="●"/>
            </a:pPr>
            <a:r>
              <a:rPr lang="en" sz="2000" b="0" i="0" u="none" strike="noStrike" cap="none" dirty="0">
                <a:solidFill>
                  <a:schemeClr val="tx1"/>
                </a:solidFill>
                <a:sym typeface="Arial"/>
              </a:rPr>
              <a:t>Determine any tempos for sight reading (if not indicated), practice adjudicating through that as well. </a:t>
            </a:r>
            <a:endParaRPr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38000"/>
              </a:lnSpc>
              <a:spcBef>
                <a:spcPts val="0"/>
              </a:spcBef>
              <a:spcAft>
                <a:spcPts val="0"/>
              </a:spcAft>
              <a:buClr>
                <a:schemeClr val="dk1"/>
              </a:buClr>
              <a:buSzPts val="1100"/>
              <a:buFont typeface="Arial"/>
              <a:buNone/>
            </a:pPr>
            <a:r>
              <a:rPr lang="en" sz="3000" b="1">
                <a:highlight>
                  <a:srgbClr val="FFFFFF"/>
                </a:highlight>
              </a:rPr>
              <a:t>Implicit Bias in Auditions</a:t>
            </a:r>
            <a:endParaRPr/>
          </a:p>
        </p:txBody>
      </p:sp>
      <p:sp>
        <p:nvSpPr>
          <p:cNvPr id="210" name="Google Shape;210;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38000"/>
              </a:lnSpc>
              <a:spcBef>
                <a:spcPts val="0"/>
              </a:spcBef>
              <a:spcAft>
                <a:spcPts val="0"/>
              </a:spcAft>
              <a:buClr>
                <a:schemeClr val="dk1"/>
              </a:buClr>
              <a:buSzPts val="1100"/>
              <a:buFont typeface="Arial"/>
              <a:buNone/>
            </a:pPr>
            <a:r>
              <a:rPr lang="en" sz="1600" b="1">
                <a:solidFill>
                  <a:schemeClr val="dk1"/>
                </a:solidFill>
                <a:highlight>
                  <a:srgbClr val="FFFFFF"/>
                </a:highlight>
              </a:rPr>
              <a:t>What is Implicit Bias?</a:t>
            </a:r>
            <a:endParaRPr sz="1600" b="1">
              <a:solidFill>
                <a:schemeClr val="dk1"/>
              </a:solidFill>
              <a:highlight>
                <a:srgbClr val="FFFFFF"/>
              </a:highlight>
            </a:endParaRPr>
          </a:p>
          <a:p>
            <a:pPr marL="457200" lvl="0" indent="-330200" algn="l" rtl="0">
              <a:lnSpc>
                <a:spcPct val="138000"/>
              </a:lnSpc>
              <a:spcBef>
                <a:spcPts val="0"/>
              </a:spcBef>
              <a:spcAft>
                <a:spcPts val="0"/>
              </a:spcAft>
              <a:buClr>
                <a:schemeClr val="dk1"/>
              </a:buClr>
              <a:buSzPts val="1600"/>
              <a:buChar char="●"/>
            </a:pPr>
            <a:r>
              <a:rPr lang="en" sz="1600" b="1">
                <a:solidFill>
                  <a:schemeClr val="dk1"/>
                </a:solidFill>
              </a:rPr>
              <a:t>Thought Processes That Happen Without You Even Knowing It.</a:t>
            </a:r>
            <a:endParaRPr sz="1600" b="1">
              <a:solidFill>
                <a:schemeClr val="dk1"/>
              </a:solidFill>
            </a:endParaRPr>
          </a:p>
          <a:p>
            <a:pPr marL="0" lvl="0" indent="0" algn="l" rtl="0">
              <a:lnSpc>
                <a:spcPct val="138000"/>
              </a:lnSpc>
              <a:spcBef>
                <a:spcPts val="0"/>
              </a:spcBef>
              <a:spcAft>
                <a:spcPts val="0"/>
              </a:spcAft>
              <a:buClr>
                <a:schemeClr val="dk1"/>
              </a:buClr>
              <a:buSzPts val="1100"/>
              <a:buFont typeface="Arial"/>
              <a:buNone/>
            </a:pPr>
            <a:r>
              <a:rPr lang="en" sz="1600" b="1">
                <a:solidFill>
                  <a:schemeClr val="dk1"/>
                </a:solidFill>
                <a:highlight>
                  <a:srgbClr val="FFFFFF"/>
                </a:highlight>
              </a:rPr>
              <a:t>Where Does it Come From?</a:t>
            </a:r>
            <a:endParaRPr sz="1600" b="1">
              <a:solidFill>
                <a:schemeClr val="dk1"/>
              </a:solidFill>
              <a:highlight>
                <a:srgbClr val="FFFFFF"/>
              </a:highlight>
            </a:endParaRPr>
          </a:p>
          <a:p>
            <a:pPr marL="457200" lvl="0" indent="-330200" algn="l" rtl="0">
              <a:lnSpc>
                <a:spcPct val="138000"/>
              </a:lnSpc>
              <a:spcBef>
                <a:spcPts val="0"/>
              </a:spcBef>
              <a:spcAft>
                <a:spcPts val="0"/>
              </a:spcAft>
              <a:buClr>
                <a:schemeClr val="dk1"/>
              </a:buClr>
              <a:buSzPts val="1600"/>
              <a:buChar char="●"/>
            </a:pPr>
            <a:r>
              <a:rPr lang="en" sz="1600" b="1">
                <a:solidFill>
                  <a:schemeClr val="dk1"/>
                </a:solidFill>
              </a:rPr>
              <a:t>Comes from Media Images, News Images, Conversations and Education that we are exposed to over the course of our lifetimes.</a:t>
            </a:r>
            <a:endParaRPr sz="1600" b="1">
              <a:solidFill>
                <a:schemeClr val="dk1"/>
              </a:solidFill>
            </a:endParaRPr>
          </a:p>
          <a:p>
            <a:pPr marL="0" lvl="0" indent="0" algn="l" rtl="0">
              <a:lnSpc>
                <a:spcPct val="138000"/>
              </a:lnSpc>
              <a:spcBef>
                <a:spcPts val="0"/>
              </a:spcBef>
              <a:spcAft>
                <a:spcPts val="0"/>
              </a:spcAft>
              <a:buClr>
                <a:schemeClr val="dk1"/>
              </a:buClr>
              <a:buSzPts val="1100"/>
              <a:buFont typeface="Arial"/>
              <a:buNone/>
            </a:pPr>
            <a:r>
              <a:rPr lang="en" sz="1600" b="1">
                <a:solidFill>
                  <a:srgbClr val="333333"/>
                </a:solidFill>
              </a:rPr>
              <a:t>From: </a:t>
            </a:r>
            <a:r>
              <a:rPr lang="en" sz="1600">
                <a:solidFill>
                  <a:srgbClr val="222222"/>
                </a:solidFill>
              </a:rPr>
              <a:t>Implicit Bias: Peanut Butter, Jelly and Racism (</a:t>
            </a:r>
            <a:r>
              <a:rPr lang="en" sz="1600" u="sng">
                <a:solidFill>
                  <a:srgbClr val="1155CC"/>
                </a:solidFill>
                <a:hlinkClick r:id="rId3"/>
              </a:rPr>
              <a:t>https://www.pbs.org/video/pov-implicit-bias-peanut-butter-jelly-and-racism/</a:t>
            </a:r>
            <a:r>
              <a:rPr lang="en" sz="1600">
                <a:solidFill>
                  <a:srgbClr val="222222"/>
                </a:solidFill>
              </a:rPr>
              <a:t>)</a:t>
            </a:r>
            <a:endParaRPr sz="1600">
              <a:solidFill>
                <a:srgbClr val="222222"/>
              </a:solidFill>
            </a:endParaRPr>
          </a:p>
          <a:p>
            <a:pPr marL="0" lvl="0" indent="0" algn="l" rtl="0">
              <a:spcBef>
                <a:spcPts val="0"/>
              </a:spcBef>
              <a:spcAft>
                <a:spcPts val="0"/>
              </a:spcAft>
              <a:buClr>
                <a:schemeClr val="dk1"/>
              </a:buClr>
              <a:buSzPts val="1100"/>
              <a:buFont typeface="Arial"/>
              <a:buNone/>
            </a:pPr>
            <a:endParaRPr sz="1600">
              <a:solidFill>
                <a:srgbClr val="222222"/>
              </a:solidFill>
            </a:endParaRPr>
          </a:p>
          <a:p>
            <a:pPr marL="0" lvl="0" indent="0" algn="l" rtl="0">
              <a:spcBef>
                <a:spcPts val="0"/>
              </a:spcBef>
              <a:spcAft>
                <a:spcPts val="0"/>
              </a:spcAft>
              <a:buNone/>
            </a:pP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strike="noStrike" cap="none">
                <a:solidFill>
                  <a:schemeClr val="dk1"/>
                </a:solidFill>
                <a:latin typeface="Arial"/>
                <a:ea typeface="Arial"/>
                <a:cs typeface="Arial"/>
                <a:sym typeface="Arial"/>
              </a:rPr>
              <a:t>Before You Leave/Sign Out Procedures:</a:t>
            </a:r>
            <a:endParaRPr/>
          </a:p>
        </p:txBody>
      </p:sp>
      <p:sp>
        <p:nvSpPr>
          <p:cNvPr id="216" name="Google Shape;216;p42"/>
          <p:cNvSpPr txBox="1">
            <a:spLocks noGrp="1"/>
          </p:cNvSpPr>
          <p:nvPr>
            <p:ph type="body" idx="1"/>
          </p:nvPr>
        </p:nvSpPr>
        <p:spPr>
          <a:xfrm>
            <a:off x="311700" y="1017724"/>
            <a:ext cx="8520600" cy="3811129"/>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000"/>
              <a:buChar char="●"/>
            </a:pPr>
            <a:r>
              <a:rPr lang="en" sz="2000" dirty="0"/>
              <a:t>Complete </a:t>
            </a:r>
            <a:r>
              <a:rPr lang="en" sz="2000" dirty="0">
                <a:solidFill>
                  <a:srgbClr val="FF0000"/>
                </a:solidFill>
              </a:rPr>
              <a:t>Online </a:t>
            </a:r>
            <a:r>
              <a:rPr lang="en" sz="2000" dirty="0"/>
              <a:t>Honorarium Form at </a:t>
            </a:r>
            <a:r>
              <a:rPr lang="en" sz="2000" u="sng" dirty="0">
                <a:solidFill>
                  <a:schemeClr val="hlink"/>
                </a:solidFill>
                <a:hlinkClick r:id="rId3"/>
              </a:rPr>
              <a:t>www.cmea.org</a:t>
            </a:r>
            <a:r>
              <a:rPr lang="en" sz="2000" dirty="0"/>
              <a:t>    Auditions/Festivals tab     Adjudicator Honorarium in drop down menu</a:t>
            </a:r>
            <a:endParaRPr sz="2000" dirty="0"/>
          </a:p>
          <a:p>
            <a:pPr marL="457200" lvl="0" indent="-381000" algn="l" rtl="0">
              <a:lnSpc>
                <a:spcPct val="115000"/>
              </a:lnSpc>
              <a:spcBef>
                <a:spcPts val="0"/>
              </a:spcBef>
              <a:spcAft>
                <a:spcPts val="0"/>
              </a:spcAft>
              <a:buSzPts val="2000"/>
              <a:buChar char="●"/>
            </a:pPr>
            <a:r>
              <a:rPr lang="en" sz="2000" dirty="0">
                <a:highlight>
                  <a:srgbClr val="FFFF00"/>
                </a:highlight>
              </a:rPr>
              <a:t>You must fill this out before leaving!</a:t>
            </a:r>
            <a:endParaRPr sz="2000" dirty="0">
              <a:highlight>
                <a:srgbClr val="FFFF00"/>
              </a:highlight>
            </a:endParaRPr>
          </a:p>
          <a:p>
            <a:pPr marL="457200" marR="0" lvl="0" indent="-381000" algn="l" rtl="0">
              <a:lnSpc>
                <a:spcPct val="115000"/>
              </a:lnSpc>
              <a:spcBef>
                <a:spcPts val="0"/>
              </a:spcBef>
              <a:spcAft>
                <a:spcPts val="0"/>
              </a:spcAft>
              <a:buClr>
                <a:schemeClr val="dk2"/>
              </a:buClr>
              <a:buSzPts val="2000"/>
              <a:buFont typeface="Arial"/>
              <a:buChar char="●"/>
            </a:pPr>
            <a:r>
              <a:rPr lang="en" sz="2000" b="0" i="0" u="none" strike="noStrike" cap="none" dirty="0">
                <a:solidFill>
                  <a:schemeClr val="dk2"/>
                </a:solidFill>
                <a:latin typeface="Arial"/>
                <a:ea typeface="Arial"/>
                <a:cs typeface="Arial"/>
                <a:sym typeface="Arial"/>
              </a:rPr>
              <a:t>Check with Head Judge, and then Sign Out Area at HQ.</a:t>
            </a:r>
            <a:endParaRPr sz="2000" b="0" i="0" u="none" strike="noStrike" cap="none" dirty="0">
              <a:solidFill>
                <a:schemeClr val="dk2"/>
              </a:solidFill>
              <a:latin typeface="Arial"/>
              <a:ea typeface="Arial"/>
              <a:cs typeface="Arial"/>
              <a:sym typeface="Arial"/>
            </a:endParaRPr>
          </a:p>
          <a:p>
            <a:pPr marL="457200" marR="0" lvl="0" indent="-381000" algn="l" rtl="0">
              <a:lnSpc>
                <a:spcPct val="115000"/>
              </a:lnSpc>
              <a:spcBef>
                <a:spcPts val="1600"/>
              </a:spcBef>
              <a:spcAft>
                <a:spcPts val="0"/>
              </a:spcAft>
              <a:buClr>
                <a:schemeClr val="dk2"/>
              </a:buClr>
              <a:buSzPts val="2000"/>
              <a:buFont typeface="Arial"/>
              <a:buChar char="●"/>
            </a:pPr>
            <a:r>
              <a:rPr lang="en" sz="2000" b="1" dirty="0">
                <a:solidFill>
                  <a:schemeClr val="tx1"/>
                </a:solidFill>
              </a:rPr>
              <a:t>Filled out</a:t>
            </a:r>
            <a:r>
              <a:rPr lang="en" sz="2000" b="1" i="0" u="none" strike="noStrike" cap="none" dirty="0">
                <a:solidFill>
                  <a:schemeClr val="tx1"/>
                </a:solidFill>
                <a:latin typeface="Arial"/>
                <a:ea typeface="Arial"/>
                <a:cs typeface="Arial"/>
                <a:sym typeface="Arial"/>
              </a:rPr>
              <a:t> </a:t>
            </a:r>
            <a:r>
              <a:rPr lang="en" sz="2000" b="1" i="0" u="none" strike="noStrike" cap="none" dirty="0">
                <a:solidFill>
                  <a:srgbClr val="C00000"/>
                </a:solidFill>
                <a:latin typeface="Arial"/>
                <a:ea typeface="Arial"/>
                <a:cs typeface="Arial"/>
                <a:sym typeface="Arial"/>
              </a:rPr>
              <a:t>scratch sheets </a:t>
            </a:r>
            <a:r>
              <a:rPr lang="en" sz="2000" b="1" i="0" u="none" strike="noStrike" cap="none" dirty="0">
                <a:solidFill>
                  <a:schemeClr val="tx1"/>
                </a:solidFill>
                <a:latin typeface="Arial"/>
                <a:ea typeface="Arial"/>
                <a:cs typeface="Arial"/>
                <a:sym typeface="Arial"/>
              </a:rPr>
              <a:t>and </a:t>
            </a:r>
            <a:r>
              <a:rPr lang="en" sz="2000" b="1" i="0" u="none" strike="noStrike" cap="none" dirty="0">
                <a:solidFill>
                  <a:srgbClr val="C00000"/>
                </a:solidFill>
                <a:latin typeface="Arial"/>
                <a:ea typeface="Arial"/>
                <a:cs typeface="Arial"/>
                <a:sym typeface="Arial"/>
              </a:rPr>
              <a:t>solos </a:t>
            </a:r>
            <a:r>
              <a:rPr lang="en" sz="2000" b="0" i="0" u="none" strike="noStrike" cap="none" dirty="0">
                <a:solidFill>
                  <a:schemeClr val="tx1"/>
                </a:solidFill>
                <a:sym typeface="Arial"/>
              </a:rPr>
              <a:t>will be collected separately. Place all other materials in the envelope. </a:t>
            </a:r>
            <a:endParaRPr dirty="0">
              <a:solidFill>
                <a:schemeClr val="tx1"/>
              </a:solidFill>
            </a:endParaRPr>
          </a:p>
          <a:p>
            <a:pPr marL="457200" marR="0" lvl="0" indent="-381000" algn="l" rtl="0">
              <a:lnSpc>
                <a:spcPct val="115000"/>
              </a:lnSpc>
              <a:spcBef>
                <a:spcPts val="1600"/>
              </a:spcBef>
              <a:spcAft>
                <a:spcPts val="0"/>
              </a:spcAft>
              <a:buClr>
                <a:schemeClr val="dk2"/>
              </a:buClr>
              <a:buSzPts val="2000"/>
              <a:buFont typeface="Arial"/>
              <a:buChar char="●"/>
            </a:pPr>
            <a:r>
              <a:rPr lang="en" sz="2000" b="0" i="0" u="none" strike="noStrike" cap="none" dirty="0">
                <a:solidFill>
                  <a:schemeClr val="tx1"/>
                </a:solidFill>
                <a:latin typeface="Arial"/>
                <a:ea typeface="Arial"/>
                <a:cs typeface="Arial"/>
                <a:sym typeface="Arial"/>
              </a:rPr>
              <a:t>The </a:t>
            </a:r>
            <a:r>
              <a:rPr lang="en" sz="2000" dirty="0">
                <a:solidFill>
                  <a:schemeClr val="tx1"/>
                </a:solidFill>
              </a:rPr>
              <a:t>Festival</a:t>
            </a:r>
            <a:r>
              <a:rPr lang="en" sz="2000" b="0" i="0" u="none" strike="noStrike" cap="none" dirty="0">
                <a:solidFill>
                  <a:schemeClr val="tx1"/>
                </a:solidFill>
                <a:sym typeface="Arial"/>
              </a:rPr>
              <a:t> Chair will collect materials at sign out HQ area.</a:t>
            </a:r>
            <a:endParaRPr dirty="0">
              <a:solidFill>
                <a:schemeClr val="tx1"/>
              </a:solidFill>
            </a:endParaRPr>
          </a:p>
          <a:p>
            <a:pPr marL="457200" marR="0" lvl="0" indent="-381000" algn="l" rtl="0">
              <a:lnSpc>
                <a:spcPct val="115000"/>
              </a:lnSpc>
              <a:spcBef>
                <a:spcPts val="1600"/>
              </a:spcBef>
              <a:spcAft>
                <a:spcPts val="0"/>
              </a:spcAft>
              <a:buClr>
                <a:schemeClr val="dk2"/>
              </a:buClr>
              <a:buSzPts val="2000"/>
              <a:buFont typeface="Arial"/>
              <a:buChar char="●"/>
            </a:pPr>
            <a:r>
              <a:rPr lang="en" sz="2000" b="0" i="0" u="none" strike="noStrike" cap="none" dirty="0">
                <a:solidFill>
                  <a:schemeClr val="tx1"/>
                </a:solidFill>
                <a:sym typeface="Arial"/>
              </a:rPr>
              <a:t>THANK YOU for helping to make this a successful experience for our students!</a:t>
            </a:r>
            <a:endParaRPr dirty="0">
              <a:solidFill>
                <a:schemeClr val="tx1"/>
              </a:solidFil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p:txBody>
      </p:sp>
      <p:cxnSp>
        <p:nvCxnSpPr>
          <p:cNvPr id="217" name="Google Shape;217;p42"/>
          <p:cNvCxnSpPr/>
          <p:nvPr/>
        </p:nvCxnSpPr>
        <p:spPr>
          <a:xfrm>
            <a:off x="6934200" y="1276350"/>
            <a:ext cx="228600" cy="0"/>
          </a:xfrm>
          <a:prstGeom prst="straightConnector1">
            <a:avLst/>
          </a:prstGeom>
          <a:noFill/>
          <a:ln w="38100" cap="flat" cmpd="sng">
            <a:solidFill>
              <a:schemeClr val="dk1"/>
            </a:solidFill>
            <a:prstDash val="solid"/>
            <a:round/>
            <a:headEnd type="none" w="sm" len="sm"/>
            <a:tailEnd type="stealth" w="med" len="med"/>
          </a:ln>
        </p:spPr>
      </p:cxnSp>
      <p:cxnSp>
        <p:nvCxnSpPr>
          <p:cNvPr id="218" name="Google Shape;218;p42"/>
          <p:cNvCxnSpPr/>
          <p:nvPr/>
        </p:nvCxnSpPr>
        <p:spPr>
          <a:xfrm>
            <a:off x="3429000" y="1657350"/>
            <a:ext cx="228600" cy="0"/>
          </a:xfrm>
          <a:prstGeom prst="straightConnector1">
            <a:avLst/>
          </a:prstGeom>
          <a:noFill/>
          <a:ln w="38100" cap="flat" cmpd="sng">
            <a:solidFill>
              <a:schemeClr val="dk1"/>
            </a:solidFill>
            <a:prstDash val="solid"/>
            <a:round/>
            <a:headEnd type="none" w="sm" len="sm"/>
            <a:tailEnd type="stealth"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800" b="0" i="0" u="none" strike="noStrike" cap="none">
                <a:solidFill>
                  <a:schemeClr val="dk1"/>
                </a:solidFill>
                <a:latin typeface="Arial"/>
                <a:ea typeface="Arial"/>
                <a:cs typeface="Arial"/>
                <a:sym typeface="Arial"/>
              </a:rPr>
              <a:t>  </a:t>
            </a:r>
            <a:endParaRPr sz="2800" b="0" i="0" u="none" strike="noStrike" cap="none">
              <a:solidFill>
                <a:schemeClr val="dk1"/>
              </a:solidFill>
              <a:latin typeface="Arial"/>
              <a:ea typeface="Arial"/>
              <a:cs typeface="Arial"/>
              <a:sym typeface="Arial"/>
            </a:endParaRPr>
          </a:p>
        </p:txBody>
      </p:sp>
      <p:sp>
        <p:nvSpPr>
          <p:cNvPr id="61" name="Google Shape;61;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62" name="Google Shape;62;p14" descr="CTFest.net update.jpg"/>
          <p:cNvPicPr preferRelativeResize="0"/>
          <p:nvPr/>
        </p:nvPicPr>
        <p:blipFill rotWithShape="1">
          <a:blip r:embed="rId3">
            <a:alphaModFix/>
          </a:blip>
          <a:srcRect/>
          <a:stretch/>
        </p:blipFill>
        <p:spPr>
          <a:xfrm>
            <a:off x="192725" y="391050"/>
            <a:ext cx="8878825" cy="4361399"/>
          </a:xfrm>
          <a:prstGeom prst="rect">
            <a:avLst/>
          </a:prstGeom>
          <a:noFill/>
          <a:ln>
            <a:noFill/>
          </a:ln>
        </p:spPr>
      </p:pic>
    </p:spTree>
    <p:extLst>
      <p:ext uri="{BB962C8B-B14F-4D97-AF65-F5344CB8AC3E}">
        <p14:creationId xmlns:p14="http://schemas.microsoft.com/office/powerpoint/2010/main" xmlns="" val="1973280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75" name="Google Shape;75;p16"/>
          <p:cNvSpPr txBox="1">
            <a:spLocks noGrp="1"/>
          </p:cNvSpPr>
          <p:nvPr>
            <p:ph type="body" idx="1"/>
          </p:nvPr>
        </p:nvSpPr>
        <p:spPr>
          <a:xfrm>
            <a:off x="311700" y="416720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 sz="1800" b="1" i="0" u="sng" strike="noStrike" cap="none">
                <a:solidFill>
                  <a:schemeClr val="dk2"/>
                </a:solidFill>
                <a:latin typeface="Arial"/>
                <a:ea typeface="Arial"/>
                <a:cs typeface="Arial"/>
                <a:sym typeface="Arial"/>
              </a:rPr>
              <a:t>The female/male button is the button to retrieve students.</a:t>
            </a:r>
            <a:endParaRPr/>
          </a:p>
        </p:txBody>
      </p:sp>
      <p:pic>
        <p:nvPicPr>
          <p:cNvPr id="76" name="Google Shape;76;p16"/>
          <p:cNvPicPr preferRelativeResize="0"/>
          <p:nvPr/>
        </p:nvPicPr>
        <p:blipFill rotWithShape="1">
          <a:blip r:embed="rId3">
            <a:alphaModFix/>
          </a:blip>
          <a:srcRect/>
          <a:stretch/>
        </p:blipFill>
        <p:spPr>
          <a:xfrm>
            <a:off x="0" y="-5"/>
            <a:ext cx="9143998" cy="4045008"/>
          </a:xfrm>
          <a:prstGeom prst="rect">
            <a:avLst/>
          </a:prstGeom>
          <a:noFill/>
          <a:ln>
            <a:noFill/>
          </a:ln>
        </p:spPr>
      </p:pic>
    </p:spTree>
    <p:extLst>
      <p:ext uri="{BB962C8B-B14F-4D97-AF65-F5344CB8AC3E}">
        <p14:creationId xmlns:p14="http://schemas.microsoft.com/office/powerpoint/2010/main" xmlns="" val="147654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133" name="Google Shape;133;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134" name="Google Shape;134;p29"/>
          <p:cNvPicPr preferRelativeResize="0"/>
          <p:nvPr/>
        </p:nvPicPr>
        <p:blipFill rotWithShape="1">
          <a:blip r:embed="rId3">
            <a:alphaModFix/>
          </a:blip>
          <a:srcRect/>
          <a:stretch/>
        </p:blipFill>
        <p:spPr>
          <a:xfrm>
            <a:off x="2" y="-59200"/>
            <a:ext cx="8694293"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140" name="Google Shape;140;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141" name="Google Shape;141;p30"/>
          <p:cNvPicPr preferRelativeResize="0"/>
          <p:nvPr/>
        </p:nvPicPr>
        <p:blipFill rotWithShape="1">
          <a:blip r:embed="rId3">
            <a:alphaModFix/>
          </a:blip>
          <a:srcRect/>
          <a:stretch/>
        </p:blipFill>
        <p:spPr>
          <a:xfrm>
            <a:off x="95591" y="72350"/>
            <a:ext cx="8952816"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96" name="Google Shape;96;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97" name="Google Shape;97;p19"/>
          <p:cNvPicPr preferRelativeResize="0"/>
          <p:nvPr/>
        </p:nvPicPr>
        <p:blipFill rotWithShape="1">
          <a:blip r:embed="rId3">
            <a:alphaModFix/>
          </a:blip>
          <a:srcRect/>
          <a:stretch/>
        </p:blipFill>
        <p:spPr>
          <a:xfrm>
            <a:off x="242888" y="75150"/>
            <a:ext cx="8658226" cy="4809126"/>
          </a:xfrm>
          <a:prstGeom prst="rect">
            <a:avLst/>
          </a:prstGeom>
          <a:noFill/>
          <a:ln>
            <a:noFill/>
          </a:ln>
        </p:spPr>
      </p:pic>
      <p:sp>
        <p:nvSpPr>
          <p:cNvPr id="98" name="Google Shape;98;p19"/>
          <p:cNvSpPr txBox="1"/>
          <p:nvPr/>
        </p:nvSpPr>
        <p:spPr>
          <a:xfrm>
            <a:off x="2664250" y="4026075"/>
            <a:ext cx="7341600" cy="7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ic Sans MS"/>
                <a:ea typeface="Comic Sans MS"/>
                <a:cs typeface="Comic Sans MS"/>
                <a:sym typeface="Comic Sans MS"/>
              </a:rPr>
              <a:t>Or click “Home” above to view the entire student list</a:t>
            </a:r>
            <a:endParaRPr sz="1800">
              <a:latin typeface="Comic Sans MS"/>
              <a:ea typeface="Comic Sans MS"/>
              <a:cs typeface="Comic Sans MS"/>
              <a:sym typeface="Comic Sans MS"/>
            </a:endParaRPr>
          </a:p>
        </p:txBody>
      </p:sp>
    </p:spTree>
    <p:extLst>
      <p:ext uri="{BB962C8B-B14F-4D97-AF65-F5344CB8AC3E}">
        <p14:creationId xmlns:p14="http://schemas.microsoft.com/office/powerpoint/2010/main" xmlns="" val="341096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2632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800" b="0" i="0" u="none" strike="noStrike" cap="none" dirty="0">
                <a:solidFill>
                  <a:schemeClr val="dk1"/>
                </a:solidFill>
                <a:latin typeface="Arial"/>
                <a:ea typeface="Arial"/>
                <a:cs typeface="Arial"/>
                <a:sym typeface="Arial"/>
              </a:rPr>
              <a:t>What is the role of the head judge?</a:t>
            </a:r>
            <a:endParaRPr dirty="0"/>
          </a:p>
        </p:txBody>
      </p:sp>
      <p:sp>
        <p:nvSpPr>
          <p:cNvPr id="111" name="Google Shape;111;p21"/>
          <p:cNvSpPr txBox="1">
            <a:spLocks noGrp="1"/>
          </p:cNvSpPr>
          <p:nvPr>
            <p:ph type="body" idx="1"/>
          </p:nvPr>
        </p:nvSpPr>
        <p:spPr>
          <a:xfrm>
            <a:off x="298253" y="835925"/>
            <a:ext cx="8520600" cy="404435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2"/>
              </a:buClr>
              <a:buSzPts val="2400"/>
              <a:buFont typeface="Arial"/>
              <a:buChar char="●"/>
            </a:pPr>
            <a:r>
              <a:rPr lang="en" sz="2400" b="0" i="0" u="none" strike="noStrike" cap="none" dirty="0">
                <a:solidFill>
                  <a:schemeClr val="tx1"/>
                </a:solidFill>
                <a:latin typeface="Arial"/>
                <a:ea typeface="Arial"/>
                <a:cs typeface="Arial"/>
                <a:sym typeface="Arial"/>
              </a:rPr>
              <a:t>Help with technology issues</a:t>
            </a:r>
          </a:p>
          <a:p>
            <a:pPr marL="457200" marR="0" lvl="0" indent="-381000" algn="l" rtl="0">
              <a:lnSpc>
                <a:spcPct val="115000"/>
              </a:lnSpc>
              <a:spcBef>
                <a:spcPts val="0"/>
              </a:spcBef>
              <a:spcAft>
                <a:spcPts val="0"/>
              </a:spcAft>
              <a:buClr>
                <a:schemeClr val="dk2"/>
              </a:buClr>
              <a:buSzPts val="2400"/>
              <a:buFont typeface="Arial"/>
              <a:buChar char="●"/>
            </a:pPr>
            <a:r>
              <a:rPr lang="en" sz="2400" b="0" i="0" u="none" strike="noStrike" cap="none" dirty="0">
                <a:solidFill>
                  <a:schemeClr val="tx1"/>
                </a:solidFill>
                <a:sym typeface="Arial"/>
              </a:rPr>
              <a:t>Ensure that scores are being recorded correctly.</a:t>
            </a:r>
            <a:endParaRPr dirty="0">
              <a:solidFill>
                <a:schemeClr val="tx1"/>
              </a:solidFill>
            </a:endParaRPr>
          </a:p>
          <a:p>
            <a:pPr marL="457200" marR="0" lvl="0" indent="-381000" algn="l" rtl="0">
              <a:lnSpc>
                <a:spcPct val="115000"/>
              </a:lnSpc>
              <a:spcBef>
                <a:spcPts val="1600"/>
              </a:spcBef>
              <a:spcAft>
                <a:spcPts val="0"/>
              </a:spcAft>
              <a:buClr>
                <a:schemeClr val="dk2"/>
              </a:buClr>
              <a:buSzPts val="2400"/>
              <a:buFont typeface="Arial"/>
              <a:buChar char="●"/>
            </a:pPr>
            <a:r>
              <a:rPr lang="en" sz="2400" b="0" i="0" u="none" strike="noStrike" cap="none" dirty="0">
                <a:solidFill>
                  <a:schemeClr val="tx1"/>
                </a:solidFill>
                <a:sym typeface="Arial"/>
              </a:rPr>
              <a:t>Clarify requirements and lead calibration of adjudicating during plenary.</a:t>
            </a:r>
            <a:endParaRPr dirty="0">
              <a:solidFill>
                <a:schemeClr val="tx1"/>
              </a:solidFill>
            </a:endParaRPr>
          </a:p>
          <a:p>
            <a:pPr marL="457200" marR="0" lvl="0" indent="-381000" algn="l" rtl="0">
              <a:lnSpc>
                <a:spcPct val="115000"/>
              </a:lnSpc>
              <a:spcBef>
                <a:spcPts val="1600"/>
              </a:spcBef>
              <a:spcAft>
                <a:spcPts val="0"/>
              </a:spcAft>
              <a:buClr>
                <a:schemeClr val="dk2"/>
              </a:buClr>
              <a:buSzPts val="2400"/>
              <a:buFont typeface="Arial"/>
              <a:buChar char="●"/>
            </a:pPr>
            <a:r>
              <a:rPr lang="en" sz="2400" b="0" i="0" u="none" strike="noStrike" cap="none" dirty="0">
                <a:solidFill>
                  <a:schemeClr val="tx1"/>
                </a:solidFill>
                <a:latin typeface="Arial"/>
                <a:ea typeface="Arial"/>
                <a:cs typeface="Arial"/>
                <a:sym typeface="Arial"/>
              </a:rPr>
              <a:t>Relay questions and concerns to the Judge Chairs, SAC Chair, or other Executive Board members at HQ</a:t>
            </a:r>
            <a:endParaRPr sz="2400" b="0" i="0" u="none" strike="noStrike" cap="none" dirty="0">
              <a:solidFill>
                <a:schemeClr val="tx1"/>
              </a:solidFill>
              <a:latin typeface="Arial"/>
              <a:ea typeface="Arial"/>
              <a:cs typeface="Arial"/>
              <a:sym typeface="Arial"/>
            </a:endParaRPr>
          </a:p>
          <a:p>
            <a:pPr marL="457200" marR="0" lvl="0" indent="-381000" algn="l" rtl="0">
              <a:lnSpc>
                <a:spcPct val="115000"/>
              </a:lnSpc>
              <a:spcBef>
                <a:spcPts val="1600"/>
              </a:spcBef>
              <a:spcAft>
                <a:spcPts val="0"/>
              </a:spcAft>
              <a:buClr>
                <a:schemeClr val="dk2"/>
              </a:buClr>
              <a:buSzPts val="2400"/>
              <a:buFont typeface="Arial"/>
              <a:buChar char="●"/>
            </a:pPr>
            <a:r>
              <a:rPr lang="en" sz="2400" b="0" i="0" u="none" strike="noStrike" cap="none" dirty="0">
                <a:solidFill>
                  <a:schemeClr val="tx1"/>
                </a:solidFill>
                <a:latin typeface="Arial"/>
                <a:ea typeface="Arial"/>
                <a:cs typeface="Arial"/>
                <a:sym typeface="Arial"/>
              </a:rPr>
              <a:t>Fill in for judge if a known student, or </a:t>
            </a:r>
            <a:r>
              <a:rPr lang="en" sz="2400" dirty="0">
                <a:solidFill>
                  <a:schemeClr val="tx1"/>
                </a:solidFill>
              </a:rPr>
              <a:t>one</a:t>
            </a:r>
            <a:r>
              <a:rPr lang="en" sz="2400" b="0" i="0" u="none" strike="noStrike" cap="none" dirty="0">
                <a:solidFill>
                  <a:schemeClr val="tx1"/>
                </a:solidFill>
                <a:sym typeface="Arial"/>
              </a:rPr>
              <a:t> familiar is auditioning in room.</a:t>
            </a:r>
            <a:endParaRPr dirty="0">
              <a:solidFill>
                <a:schemeClr val="tx1"/>
              </a:solidFill>
            </a:endParaRPr>
          </a:p>
          <a:p>
            <a:pPr marL="0" marR="0" lvl="0" indent="0" algn="l" rtl="0">
              <a:lnSpc>
                <a:spcPct val="115000"/>
              </a:lnSpc>
              <a:spcBef>
                <a:spcPts val="1600"/>
              </a:spcBef>
              <a:spcAft>
                <a:spcPts val="0"/>
              </a:spcAft>
              <a:buClr>
                <a:schemeClr val="dk2"/>
              </a:buClr>
              <a:buSzPts val="1800"/>
              <a:buFont typeface="Arial"/>
              <a:buNone/>
            </a:pPr>
            <a:r>
              <a:rPr lang="en" sz="1800" b="0" i="0" u="none" strike="noStrike" cap="none" dirty="0">
                <a:solidFill>
                  <a:schemeClr val="dk2"/>
                </a:solidFill>
                <a:latin typeface="Arial"/>
                <a:ea typeface="Arial"/>
                <a:cs typeface="Arial"/>
                <a:sym typeface="Arial"/>
              </a:rPr>
              <a:t> </a:t>
            </a:r>
            <a:endParaRPr dirty="0"/>
          </a:p>
        </p:txBody>
      </p:sp>
    </p:spTree>
    <p:extLst>
      <p:ext uri="{BB962C8B-B14F-4D97-AF65-F5344CB8AC3E}">
        <p14:creationId xmlns:p14="http://schemas.microsoft.com/office/powerpoint/2010/main" xmlns="" val="40345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31"/>
          <p:cNvSpPr txBox="1">
            <a:spLocks noGrp="1"/>
          </p:cNvSpPr>
          <p:nvPr>
            <p:ph type="body" idx="1"/>
          </p:nvPr>
        </p:nvSpPr>
        <p:spPr>
          <a:xfrm>
            <a:off x="311700" y="251460"/>
            <a:ext cx="8520600" cy="4640580"/>
          </a:xfrm>
          <a:prstGeom prst="rect">
            <a:avLst/>
          </a:prstGeom>
          <a:noFill/>
          <a:ln>
            <a:noFill/>
          </a:ln>
        </p:spPr>
        <p:txBody>
          <a:bodyPr spcFirstLastPara="1" wrap="square" lIns="91425" tIns="91425" rIns="91425" bIns="91425" anchor="t" anchorCtr="0">
            <a:noAutofit/>
          </a:bodyPr>
          <a:lstStyle/>
          <a:p>
            <a:pPr marL="76200" lvl="0" indent="0">
              <a:spcBef>
                <a:spcPts val="1600"/>
              </a:spcBef>
              <a:buSzPts val="2000"/>
              <a:buNone/>
            </a:pPr>
            <a:r>
              <a:rPr lang="en" sz="2000" b="1" dirty="0">
                <a:solidFill>
                  <a:schemeClr val="tx1"/>
                </a:solidFill>
              </a:rPr>
              <a:t>High School - Room lists </a:t>
            </a:r>
            <a:r>
              <a:rPr lang="en" sz="2000" dirty="0">
                <a:solidFill>
                  <a:schemeClr val="tx1"/>
                </a:solidFill>
              </a:rPr>
              <a:t>– </a:t>
            </a:r>
            <a:r>
              <a:rPr lang="en" sz="2000" dirty="0" err="1">
                <a:solidFill>
                  <a:schemeClr val="tx1"/>
                </a:solidFill>
              </a:rPr>
              <a:t>CTFest</a:t>
            </a:r>
            <a:r>
              <a:rPr lang="en" sz="2000" dirty="0">
                <a:solidFill>
                  <a:schemeClr val="tx1"/>
                </a:solidFill>
              </a:rPr>
              <a:t> is the latest and most accurate; printed lists are not as updated. If possible, please update your printed room list to what </a:t>
            </a:r>
            <a:r>
              <a:rPr lang="en" sz="2000" dirty="0" err="1">
                <a:solidFill>
                  <a:schemeClr val="tx1"/>
                </a:solidFill>
              </a:rPr>
              <a:t>CTFest</a:t>
            </a:r>
            <a:r>
              <a:rPr lang="en" sz="2000" dirty="0">
                <a:solidFill>
                  <a:schemeClr val="tx1"/>
                </a:solidFill>
              </a:rPr>
              <a:t> is showing for your room. </a:t>
            </a:r>
            <a:r>
              <a:rPr lang="en" sz="2000" b="1" dirty="0">
                <a:solidFill>
                  <a:schemeClr val="tx1"/>
                </a:solidFill>
              </a:rPr>
              <a:t>MS AND HS - Ask for student name before you start the audition! </a:t>
            </a:r>
            <a:endParaRPr sz="2000" b="1" dirty="0">
              <a:solidFill>
                <a:schemeClr val="tx1"/>
              </a:solidFill>
            </a:endParaRPr>
          </a:p>
          <a:p>
            <a:pPr marL="76200" lvl="0" indent="0" algn="l" rtl="0">
              <a:lnSpc>
                <a:spcPct val="115000"/>
              </a:lnSpc>
              <a:spcBef>
                <a:spcPts val="1600"/>
              </a:spcBef>
              <a:spcAft>
                <a:spcPts val="0"/>
              </a:spcAft>
              <a:buClr>
                <a:schemeClr val="dk2"/>
              </a:buClr>
              <a:buSzPts val="2000"/>
              <a:buFont typeface="Arial"/>
              <a:buNone/>
            </a:pPr>
            <a:endParaRPr lang="en" sz="2000" b="1" dirty="0">
              <a:solidFill>
                <a:schemeClr val="tx1"/>
              </a:solidFill>
            </a:endParaRPr>
          </a:p>
          <a:p>
            <a:pPr marL="76200" indent="0">
              <a:spcBef>
                <a:spcPts val="1600"/>
              </a:spcBef>
              <a:buSzPts val="2000"/>
              <a:buNone/>
            </a:pPr>
            <a:r>
              <a:rPr lang="en" sz="2000" b="1" dirty="0">
                <a:solidFill>
                  <a:schemeClr val="tx1"/>
                </a:solidFill>
              </a:rPr>
              <a:t>Remember: MS auditions are untimed. This means the times in your </a:t>
            </a:r>
            <a:r>
              <a:rPr lang="en" sz="2000" b="1" dirty="0" err="1">
                <a:solidFill>
                  <a:schemeClr val="tx1"/>
                </a:solidFill>
              </a:rPr>
              <a:t>ctfest</a:t>
            </a:r>
            <a:r>
              <a:rPr lang="en" sz="2000" b="1" dirty="0">
                <a:solidFill>
                  <a:schemeClr val="tx1"/>
                </a:solidFill>
              </a:rPr>
              <a:t> lists are not accurate - ignore them. Students can show up at anytime for the audition today. </a:t>
            </a:r>
            <a:r>
              <a:rPr lang="en" sz="2000" b="1" dirty="0">
                <a:solidFill>
                  <a:srgbClr val="C00000"/>
                </a:solidFill>
              </a:rPr>
              <a:t>Please try to limit each student to 10 -14 minutes to reduce long wait times for students. </a:t>
            </a:r>
            <a:r>
              <a:rPr lang="en-US" sz="2000" b="1" dirty="0">
                <a:solidFill>
                  <a:schemeClr val="tx1"/>
                </a:solidFill>
              </a:rPr>
              <a:t>Confirm the student’s name before you start the audition! </a:t>
            </a:r>
          </a:p>
          <a:p>
            <a:pPr marL="76200" lvl="0" indent="0" algn="l" rtl="0">
              <a:lnSpc>
                <a:spcPct val="115000"/>
              </a:lnSpc>
              <a:spcBef>
                <a:spcPts val="1600"/>
              </a:spcBef>
              <a:spcAft>
                <a:spcPts val="0"/>
              </a:spcAft>
              <a:buClr>
                <a:schemeClr val="dk2"/>
              </a:buClr>
              <a:buSzPts val="2000"/>
              <a:buFont typeface="Arial"/>
              <a:buNone/>
            </a:pPr>
            <a:endParaRPr sz="2000" b="1"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800" b="0" i="0" u="none" strike="noStrike" cap="none">
                <a:solidFill>
                  <a:schemeClr val="dk1"/>
                </a:solidFill>
                <a:latin typeface="Arial"/>
                <a:ea typeface="Arial"/>
                <a:cs typeface="Arial"/>
                <a:sym typeface="Arial"/>
              </a:rPr>
              <a:t>Finalizing Option</a:t>
            </a:r>
            <a:endParaRPr sz="2800" b="0" i="0" u="none" strike="noStrike" cap="none">
              <a:solidFill>
                <a:schemeClr val="dk1"/>
              </a:solidFill>
              <a:latin typeface="Arial"/>
              <a:ea typeface="Arial"/>
              <a:cs typeface="Arial"/>
              <a:sym typeface="Arial"/>
            </a:endParaRPr>
          </a:p>
        </p:txBody>
      </p:sp>
      <p:sp>
        <p:nvSpPr>
          <p:cNvPr id="153" name="Google Shape;153;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2"/>
              </a:buClr>
              <a:buSzPts val="2000"/>
              <a:buFont typeface="Arial"/>
              <a:buChar char="●"/>
            </a:pPr>
            <a:r>
              <a:rPr lang="en" sz="2000" b="0" i="0" u="none" strike="noStrike" cap="none" dirty="0">
                <a:solidFill>
                  <a:schemeClr val="tx1"/>
                </a:solidFill>
                <a:sym typeface="Arial"/>
              </a:rPr>
              <a:t>With all audition areas, judges can delay “finalizing” until after the first few, so that a little comparing can be done to help with consistency of scoring for the rest of the day. Judges can re-open and adjust scores of previous students if scores are not yet finalizing.</a:t>
            </a:r>
            <a:endParaRPr dirty="0">
              <a:solidFill>
                <a:schemeClr val="tx1"/>
              </a:solidFill>
            </a:endParaRPr>
          </a:p>
          <a:p>
            <a:pPr marL="457200" marR="0" lvl="0" indent="-355600" algn="l" rtl="0">
              <a:lnSpc>
                <a:spcPct val="115000"/>
              </a:lnSpc>
              <a:spcBef>
                <a:spcPts val="1600"/>
              </a:spcBef>
              <a:spcAft>
                <a:spcPts val="0"/>
              </a:spcAft>
              <a:buClr>
                <a:schemeClr val="dk2"/>
              </a:buClr>
              <a:buSzPts val="2000"/>
              <a:buFont typeface="Arial"/>
              <a:buChar char="●"/>
            </a:pPr>
            <a:r>
              <a:rPr lang="en" sz="2000" b="0" i="0" u="none" strike="noStrike" cap="none" dirty="0">
                <a:solidFill>
                  <a:schemeClr val="tx1"/>
                </a:solidFill>
                <a:sym typeface="Arial"/>
              </a:rPr>
              <a:t>Additional idea: after listening to the first student or two, have a judge swap with one judge in another room to share and equalize scoring ideas, then swap back; may improve consistency between rooms.</a:t>
            </a:r>
            <a:endParaRPr dirty="0">
              <a:solidFill>
                <a:schemeClr val="tx1"/>
              </a:solidFill>
            </a:endParaRPr>
          </a:p>
          <a:p>
            <a:pPr marL="457200" marR="0" lvl="0" indent="-355600" algn="l" rtl="0">
              <a:lnSpc>
                <a:spcPct val="115000"/>
              </a:lnSpc>
              <a:spcBef>
                <a:spcPts val="1600"/>
              </a:spcBef>
              <a:spcAft>
                <a:spcPts val="0"/>
              </a:spcAft>
              <a:buClr>
                <a:schemeClr val="dk2"/>
              </a:buClr>
              <a:buSzPts val="2000"/>
              <a:buFont typeface="Arial"/>
              <a:buChar char="●"/>
            </a:pPr>
            <a:r>
              <a:rPr lang="en" sz="2000" b="0" i="0" u="none" strike="noStrike" cap="none" dirty="0">
                <a:solidFill>
                  <a:schemeClr val="tx1"/>
                </a:solidFill>
                <a:latin typeface="Arial"/>
                <a:ea typeface="Arial"/>
                <a:cs typeface="Arial"/>
                <a:sym typeface="Arial"/>
              </a:rPr>
              <a:t>Head Judges can decide with you in your sessions</a:t>
            </a:r>
            <a:endParaRPr sz="2000" b="0" i="0" u="none" strike="noStrike" cap="none" dirty="0">
              <a:solidFill>
                <a:schemeClr val="tx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1261</Words>
  <Application>Microsoft Office PowerPoint</Application>
  <PresentationFormat>On-screen Show (16:9)</PresentationFormat>
  <Paragraphs>84</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Comic Sans MS</vt:lpstr>
      <vt:lpstr>Roboto Slab</vt:lpstr>
      <vt:lpstr>Roboto</vt:lpstr>
      <vt:lpstr>Simple Light</vt:lpstr>
      <vt:lpstr>Marina</vt:lpstr>
      <vt:lpstr>Welcome to CMEA Region 2019 Auditions</vt:lpstr>
      <vt:lpstr>  </vt:lpstr>
      <vt:lpstr>Slide 3</vt:lpstr>
      <vt:lpstr>Slide 4</vt:lpstr>
      <vt:lpstr>Slide 5</vt:lpstr>
      <vt:lpstr>Slide 6</vt:lpstr>
      <vt:lpstr>What is the role of the head judge?</vt:lpstr>
      <vt:lpstr>Slide 8</vt:lpstr>
      <vt:lpstr>Finalizing Option</vt:lpstr>
      <vt:lpstr>Expectations while judging:</vt:lpstr>
      <vt:lpstr>Judge Guidelines – first CHECK STUDENT NAME</vt:lpstr>
      <vt:lpstr>Judge Guidelines: CMEA Copyright Policy</vt:lpstr>
      <vt:lpstr>Judge Copyright Guidelines</vt:lpstr>
      <vt:lpstr>Judge Guidelines Continued</vt:lpstr>
      <vt:lpstr>Poor example of Comments</vt:lpstr>
      <vt:lpstr>Judge Guidelines Continued</vt:lpstr>
      <vt:lpstr>To Do at Your Collaborative Session </vt:lpstr>
      <vt:lpstr>Implicit Bias in Auditions</vt:lpstr>
      <vt:lpstr>Before You Leave/Sign Out Procedures: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CMEA Region 2018 Auditions</dc:title>
  <dc:creator>Owner</dc:creator>
  <cp:lastModifiedBy>Owner</cp:lastModifiedBy>
  <cp:revision>16</cp:revision>
  <dcterms:modified xsi:type="dcterms:W3CDTF">2019-09-20T14:25:54Z</dcterms:modified>
</cp:coreProperties>
</file>